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y the reflection in y = x leaves A unchang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98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1.png"/>
  <Relationship Id="rId3" Type="http://schemas.openxmlformats.org/officeDocument/2006/relationships/image" Target="../media/2a40339e9a3dd6533262677d69602faaeea25517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  <Relationship Id="rId3" Type="http://schemas.openxmlformats.org/officeDocument/2006/relationships/image" Target="../media/43ca9b3212754305cd1b79c63a4d3de8a60f0234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flection and rota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the coordinates of the origi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equation of the y-axi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equation of the x-axis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degrees in a half tur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reflection of (2, 3) in the y-axis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the coordinates of the orig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0, 0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equation of the y-axi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equation of the x-axi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 = 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degrees in a half tur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80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reflection of (2, 3) in the y-axi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−2, 3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flect a shape in a mirror line, including y = x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otate a shape about a centre through 90° or 180°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 reflection ful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 rotation fully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gruent Transform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bject and ima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original shape is the object; the shape after the transformation is the ima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gru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flection and rotation keep the size and shape the same, so the image is congruent to the objec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rient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eflection flips the shape; a rotation turns i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scribe full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ame the transformation and give all the details needed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Reflection and a Rot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ach point of the image is the same distance from the mirror line, or the same distance from the centre of rota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ion or Rotatio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6003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ION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733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Flips the shape over a mirror lin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ach point and its image are the same distance from the line, on opposite sid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Describe with the equation of the mirror line, e.g. x = 4, y = x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6003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ROTATIO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733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urns the shape about a fixed point, the centr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ach point and its image are the same distance from the centr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Describe with the angle, the direction (clockwise or anticlockwise) and the centre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ing in a 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 has vertices (1, 1), (1, 3) and (3, 1). Reflect it in the line x = 4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ach point is 3, 3 and 1 away from the line x = 4 horizontally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1) is 3 to the lef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o the same distance to the right of the lin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7, 1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 the same for the other vertic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3) → (7, 3) and (3, 1) → (5, 1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image has vertices (7, 1), (7, 3) and (5, 1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tating About the Orig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otate triangle A, with vertices (1, 1), (1, 3) and (3, 1), through 90° clockwise about the origi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ule for 90° clockwise about the origi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, y) → (y, −x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pply i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1) → (1, −1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other vertic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3) → (3, −1) and (3, 1) → (1, −3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image has vertices (1, −1), (3, −1) and (1, −3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scribing a Rot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 has vertices (1, 1), (1, 3) and (3, 1). Triangle B has vertices (−1, −1), (−1, −3) and (−3, −1). Describe fully the single transformation that maps A onto 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hape has turned upside dow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half tur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ach x and y has changed sig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entre at the origi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e the transformation with the three detail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otation, 180°, centre (0, 0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rotation of 180° about the centre (0, 0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ick Rules About the Orig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Handy for checking your answ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ansformat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ule for (x, y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ion in the y-axi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−x, y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2670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ion in the x-axi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2670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, −y)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86715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ion in y = x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386715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y, x)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85800" y="446722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tation 90° clockwise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229350" y="446722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y, −x)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50673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tation 90° anticlockwise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6229350" y="50673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−y, x)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56673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tation 180°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6229350" y="56673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−x, −y)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bje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original shape before a transformation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ma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hape after a transform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gru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ame shape and size, possibly turned or flippe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rror li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ine a shape is reflected i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entre of rot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ixed point a shape turns abou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ockw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rection the hands of a clock mov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ansformation Detectiv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 has vertices (1, 1), (1, 3) and (3, 1). Work out the vertices of its image under (a) reflection in the x-axis (b) reflection in y = x (c) rotation 90° anticlockwise about the origin. Then say which of the three images touches the original at a poin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pply the rul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lot the imag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distances from the mirror lin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(1, −1), (1, −3), (3, −1). (b) (1, 1), (3, 1), (1, 3), which is the same triangle. (c) (−1, 1), (−3, 1), (−1, 3). Image (b) coincides with A because A is symmetrical about y = x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flect in the ax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flect in a line such as x = 4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flect in y = x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otate about the origi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otate about another poin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 reflection fully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 rotation fully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rules for coordinat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Reflection: name it and give the mirror line equ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Rotation: give the angle, the direction and the cent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istances from the mirror line or the centre are preserv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Rotations and reflections keep the shape congruen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scribe fully the single transformation that maps triangle P onto triangle Q, where the vertices of P are (1, 1), (1, 3), (3, 1) and the vertices of Q are (7, 1), (7, 3), (5, 1)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A full description needs the name of the transformation and all its details: for a reflection, the equation of the mirror lin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Reflection and Rot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 has vertices (1, 1), (1, 3) and (3, 1). It is reflected in the y-axis. Write down the coordinates of the vertices of the imag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 has vertices (1, 1), (1, 3) and (3, 1). Triangle B has vertices (−1, −1), (−1, −3) and (−3, −1). Describe fully the single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triangles P and Q on a grid. Describe fully the single transformation that maps triangle P onto triangle Q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Reflection and Rotation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oint (2, 5) is reflected in the line y = x. Write down the coordinates of the ima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oint P(3, 1) is rotated 90° anticlockwise about the origin. Write down the coordinates of the image of P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oint P(4, 2) is rotated 90° clockwise about the point C(2, 1). Find the coordinates of the image of P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le A has vertices (1, 1), (1, 3) and (3, 1). It is reflected in the y-axis. Write down the coordinates of the vertices of the ima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vertices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three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le A has vertices (1, 1), (1, 3) and (3, 1). Triangle B has vertices (−1, −1), (−1, −3) and (−3, −1). Describe fully the single transformation that maps triangle A onto triangle 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t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80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entre (0, 0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triangles P and Q on a grid. Describe fully the single transformation that maps triangle P onto triangle Q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line x = 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oint (2, 5) is reflected in the line y = x. Write down the coordinates of the ima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coordinate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5, 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oint P(3, 1) is rotated 90° anticlockwise about the origin. Write down the coordinates of the image of P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rrect rotation metho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coordinate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−1, 3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oint P(4, 2) is rotated 90° clockwise about the point C(2, 1). Find the coordinates of the image of P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ector from C to P is (2, 1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tated vector (1, −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3, −1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2026-09-30T10:19:11Z</dcterms:created>
  <dcterms:modified xsi:type="dcterms:W3CDTF">2026-09-30T10:19:11Z</dcterms:modified>
  <dc:title>Reflection and rotation</dc:title>
  <dc:description>Generated from a pasted lesson-pack script.</dc:description>
  <dc:subject>Transformations and constructions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