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the combination would be if the order were swapp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fbaeda8d5c4709c53cc49d07072cefad09175b3e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eccc0d456b548e63914d3f7fce2f4a3036331ad6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lations and combinations of different transform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3, 1) in the y-axi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mage of (2, 3) under a 180° rotation about the origi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5, 2) + (3, −4) as coordinate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scale facto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3, 1) in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−3, 1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mage of (2, 3) under a 180° rotation about the ori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−2, −3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ame shape and siz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5, 2) + (3, −4) as coordinat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8, −2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scale fa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number lengths are multiplied by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a shape using a column vect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translation with a ve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rry out and describe combinations of transform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ingle transformation equivalent to a combina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anslation slides every point of a shape the same distance in the same dir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t is described by a column vector: the top number is the move right (negative means left), the bottom number is the move up (negative means down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ans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point moves the same wa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ng a Shap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Translate it by the vector beginpmatrix 4 \ −3 endpmatri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4 to each x-coordinate (move right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+ 4 =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3 from each y-coordinate (move down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3 = −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 to every verte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→ (5, −2), (1, 3) → (5, 0), (3, 1) → (7, −2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5, −2), (5, 0) and (7, −2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a Trans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int P is at (2, 5) and its image is at (−1, 2). Describe the transl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in 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− 2 = −3: 3 to the lef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in 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− 5 = −3: 3 dow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as a vecto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eginpmatrix −3 \ −3 endpmatri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ranslation by the vector beginpmatrix −3 \ −3 endpmatrix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bining Transformat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o them one after the oth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mbination of Two Transform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pply the first, then the second to the ima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them in o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rder can change the answer, so work through the steps careful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each im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shapes A, B and C to keep track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single equival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one transformation that takes the original straight to the final ima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ful Combin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reflections in parallel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a transl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reflections in lines that cro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a rotation about the crossing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rotations about the same cent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one rotation about that cent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transl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one translation: add the vector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a Combi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, (3, 1). Triangle B is A reflected in the y-axis. Triangle C is B reflected in the x-axis. Describe the single transformation that maps A onto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 has vertic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1, 1), (−1, 3), (−3, 1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 is B reflected in the x-axi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1, −1), (−1, −3), (−3, −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 A and C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coordinate has changed sig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alf turn about the origi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otation of 180° about (0, 0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lide of every point by the same vect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umn v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air of numbers, one above the other, giving a move right and up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b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or more transformations done one after the o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gle transform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transformation that does the same job as a combin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ariant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that does not move under a transform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hape after a transform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ide and Flip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pe A has vertices (1, 1), (3, 1), (1, 2). Translate A by beginpmatrix 2 \ 3 endpmatrix to get B, then reflect B in the y-axis to get C. Write the vertices of B and C, and describe fully the single transformation that maps B onto 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the translation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the ima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with the origin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 has vertices (3, 4), (5, 4), (3, 5). C has vertices (−3, 4), (−5, 4), (−3, 5). B maps onto C by a reflection in the y-axis (the line x = 0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using a column ve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translation with a vec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vectors for two translati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a combination in the right ord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images clearl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single equivalent transform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invariant poin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every transformation ful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ranslation vector: right/left on top, up/down undernea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 translations ad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ork through combinations one step at a ti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describe fully: name plus detail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 B is the reflection of triangle A in the y-axis. Triangle C is the reflection of triangle B in the x-axis. Describe fully the single transformation that maps triangle A onto triangle C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coordinates of A and C and compare them. Every sign changing points to a half turn about the origi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Translations and Combin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It is translated by the vector beginpmatrix 4 \ −3 endpmatrix. Write down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P(2, 5) is mapped to P'(−1, 2) by a translation. Write the translation as a column vecto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riangles A, B and C. (a) Describe fully the single transformation that maps A onto B. (b) Describe fully the singl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Translations and Combin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the diagram in the last question, describe fully the single transformation that maps triangle A onto triangle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hape is translated by beginpmatrix 3 \ 2 endpmatrix and then by beginpmatrix −5 \ 4 endpmatrix. Write down the single translation that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hape P is reflected in the line x = 1 and then the image is reflected in the line x = 4. Describe fully the single transformation that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 has vertices (1, 1), (1, 3) and (3, 1). It is translated by the vector beginpmatrix 4 \ −3 endpmatrix. Write down the coordinates of the vertices of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vertice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int P(2, 5) is mapped to P'(−1, 2) by a translation. Write the translation as a column ve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number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riangles A, B and C. (a) Describe fully the single transformation that maps A onto B. (b) Describe fully the single transformation that maps B onto C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Refl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The y-axis, or x =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Refl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The x-axis, or y =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diagram in the last question, describe fully the single transformation that maps triangle A onto triangle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(0, 0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hape is translated by beginpmatrix 3 \ 2 endpmatrix and then by beginpmatrix −5 \ 4 endpmatrix. Write down the single translation that does the same jo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the vec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ginpmatrix −2 \ 6 endpmatri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hape P is reflected in the line x = 1 and then the image is reflected in the line x = 4. Describe fully the single transformation that is equivalent to these two reflec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tance 6 (twice the gap between the lines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ginpmatrix 6 \ 0 endpmatri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2026-09-30T10:19:54Z</dcterms:created>
  <dcterms:modified xsi:type="dcterms:W3CDTF">2026-09-30T10:19:54Z</dcterms:modified>
  <dc:title>Translations and combinations of different transformations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