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students to test with numbers on a number lin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2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3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4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5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7.png"/>
  <Relationship Id="rId3" Type="http://schemas.openxmlformats.org/officeDocument/2006/relationships/image" Target="../media/e7cb2aeb8d5e1ec81398e81f955ea459abd4821d28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3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5.png"/>
  <Relationship Id="rId3" Type="http://schemas.openxmlformats.org/officeDocument/2006/relationships/image" Target="../media/37cd151d2df885503c81633139e4f4ea6c4838ec36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3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9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40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5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6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7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8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9.png"/>
  <Relationship Id="rId3" Type="http://schemas.openxmlformats.org/officeDocument/2006/relationships/image" Target="../media/75baecebd9e5b5ca3b0002bb6e133684411d820550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1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52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3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54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5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56.png"/>
  <Relationship Id="rId3" Type="http://schemas.openxmlformats.org/officeDocument/2006/relationships/image" Target="../media/f1857509974e692fe6eb3a7336f09cd27d61edcf57.png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58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ing linear inequaliti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 = −20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is bigger, −3 or −5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ymbol for "less than or equal to"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/3 = 6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2x + 3 = 1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4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x = −20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−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is bigger, −3 or −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−3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ymbol for "less than or equal to"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≤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/3 =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18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inequality symbols <, >, ≤ and ≥.]]>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inequalities on a number lin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linear inequalities, including reversing the sig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integer solutions and solve double inequaliti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y Symbo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open end of the symbol points at the bigger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ing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ircle on a number lin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> 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greater than 3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en circle at 3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≥ 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greater than or equal to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ed circle at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< 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less than 3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pen circle at 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≤ 3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is less than or equal to 3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lled circle at 3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ies on a Number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 circle: not included. Filled circle: included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an Inequal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 + 2 ≤ 1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2 from both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≤ 1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oth sides by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≤ 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≤ 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ONE NEW RUL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en you multiply or divide an inequality by a negative number, reverse the inequality sig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therwise solve exactly as you would an equ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Co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 − 2x > 11.]]>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5 from both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2x >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−2 and reverse the sig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< −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with a value, x = −4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− 2(−4) = 13 > 11]]>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< −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Double Inequal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 < 2x − 1 ≤ 9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 to all three par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< 2x ≤ 1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all three parts by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< x ≤ 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 < x ≤ 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 Solu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the integers that satisfy −2 < x ≤ 3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2 itself is not includ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rt at −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is includ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d at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1, 0, 1, 2, 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equalities on a Graph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hading region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ing a Reg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olid line for ≤ or ≥, dashed line for < or >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ing an Inequality on a Grap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raw the boundary, then decide which side to sh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raw the lin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the inequality sign with = and draw i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id or dash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id for ≤ and ≥; dashed for < and >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est a poin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xample (0, 0), if it is not on the line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66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e the side that work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the wanted region, or the unwanted region, as the question ask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Region from Three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egion R satisfies y ≥ 1, y ≤ x and x + y ≤ 6. Find the vertices of 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1 meets y = x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1 meets x + y = 6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5, 1)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x meets x + y = 6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x = 6, so (3, 3)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 is a triangle with vertices (1, 1), (5, 1) and (3, 3)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Quadratic Inequal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− x − 6 < 0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3)(x + 2) < 0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roots ar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3 and x = −2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ph is U-shaped, below the axis between the roots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2 < x < 3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−2 < x <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equ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atement that compares two values using <, >, ≤ or ≥.]]>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teg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whole number, positive, negative or zero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ution se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the values that make an inequality tru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undary lin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ine that separates a region on a grap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g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rea of a graph that satisfies one or more inequaliti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trict inequ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with < or >, not including the boundary.]]>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ue or False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ether each statement is true or false, and correct it if it is false. (a) −3 > −2 (b) x ≥ 5 includes 5 (c) if −x < 4 then x < −4 (d) the integers satisfying 1 ≤ x < 4 are 1, 2, 3, 4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number lin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est valu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False: −3 < −2. (b) True. (c) False: reversing the sign gives x > −4. (d) False: 4 is not included, so the integers are 1, 2, 3.]]>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our inequality symbol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an inequality on a number lin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linear inequalit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verse the sign when multiplying by a negativ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double inequal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st integer solution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ade a region on a graph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quadratic inequality (Higher)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Open circle for < and >; filled circle for ≤ and ≥.]]>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like an equation, but reverse the sign when dividing by a negativ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ouble inequality: do the same to all three par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solid boundary for ≤, ≥; dashed for <, >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5 − 2x > 11.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ividing by a negative number flips the sign. Check your answer with a test valu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Linear Inequalit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 + 2 ≤ 14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 − 2x > 11.]]>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line shows an inequality. Write down the inequality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Solving Linear Inequaliti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 is an integer. Write down all the possible values of n when −2 < n ≤ 3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5 < 2x − 1 ≤ 9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 the grid, the region R satisfies y ≥ 1, y ≤ x and x + y ≤ 6. Mark the region R with an 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3x + 2 ≤ 1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x ≤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≤ 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 − 2x > 11.]]>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2x > 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by −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< −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line shows an inequality. Write down the inequality. (2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≤ 3 or x > −2]]>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2 < x ≤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 is an integer. Write down all the possible values of n when −2 < n ≤ 3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t least four correct valu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correc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5 < 2x − 1 ≤ 9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ing 1 to all par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ing all parts by 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< x ≤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 the grid, the region R satisfies y ≥ 1, y ≤ x and x + y ≤ 6. Mark the region R with an R. (4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e line drawn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three lines drawn correctl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rrect reg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 labell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2026-09-30T10:27:29Z</dcterms:created>
  <dcterms:modified xsi:type="dcterms:W3CDTF">2026-09-30T10:27:29Z</dcterms:modified>
  <dc:title>Solving linear inequalities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