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the discriminant tells you in (c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6.png"/>
  <Relationship Id="rId3" Type="http://schemas.openxmlformats.org/officeDocument/2006/relationships/image" Target="../media/011d25d71a487351c950fcd7ddb7d2fdf50fa6be2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31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7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quadratic equations 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5x + 6 = 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2x + 1)(x + 3)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81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² − 4 × 1 × 6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5.385 to 2 decimal place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5x + 6 = 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2 or x = 3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2x + 1)(x + 3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x² + 7x + 3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8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5² − 4 × 1 ×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und 5.385 to 2 decimal plac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.3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nd solve ax² + bx + c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quadratic formul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to a given accuracy or as su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ich method to us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ax² + bx + c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the product ac and the sum 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a by c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2x² + 7x + 3: 2 × 3 = 6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wo numbers with that product and sum b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and 6 (they add to 7)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the middle term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+ x + 6x +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in pai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2x + 1) + 3(2x + 1)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as two bracke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1)(x + 3)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Harder Factoris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+ 7x + 3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1)(x + 3)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each bracket to zer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+ 1 = 0 or x + 3 =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½ or x = −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½ or x =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other Factoris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² − 10x + 8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c = 24; two numbers with product 24 and sum −10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 and −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and factoris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² − 4x − 6x + 8 = x(3x − 4) − 2(3x − 4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as bracket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x − 4)(x − 2) = 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4/3 or x =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4/3 or x = 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QUADRATIC FORMU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ax² + bx + c = 0, the solutions are x = (−b ± √(b² − 4ac))/2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it: it is not on the formulae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n It Will Not Factori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roots are not whole numbers, so factorising will not work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Formul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3x − 5 = 0, giving your answers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dentify a = 1, b = 3, c = −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the formul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² − 4a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− 4(1)(−5) = 9 + 20 = 2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formula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3 ± √29)/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lculat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9 = 5.385...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wo solutions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1.19 or x = −4.19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1.19 or x = −4.19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ving the Answer as a Su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6x + 2 = 0, giving your answers in the form p ± √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= 1, b = −6, c =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− 4ac = 36 − 8 = 28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ul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6 ± √28)/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√28 = 2√7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6 ± 2√7)/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through by 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 ± √7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3 + √7 or x = 3 − √7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Metho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Quick when the numbers are simpl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Works when the roots are rationa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Gives exact answ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THE QUADRATIC FORMULA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lways work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Needed for "give to 2 decimal places" or surd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ake care with the signs of b and c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formula has plenty of places to sli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 of 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ormula starts with −b; if b = −6, then −b = 6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rack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² must be squared before any minus: (−6)² = 36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the WHOLE numerator by 2a, not just the sur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rder of the calcul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brackets on the calculator for the top lin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 variable, such as the 2 in 2x²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adratic formul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(−b ± √(b² − 4ac))/2a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scrimin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expression b² − 4ac under the square roo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that cannot be simplified to a whole number, such as √7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olution of an equat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letters with number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Your Metho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equation, decide whether to factorise or use the formula, then solve it. (a) 2x² − 5x − 12 = 0 (b) x² + 4x − 3 = 0 (to 2 d.p.) (c) x² − 10x + 25 = 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for simple facto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therwise use the formul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2x + 3)(x − 4) = 0: x = −1.5 or 4. (b) Formula: (−4 ± √28)/2 = −2 ± √7: x = 0.65 or −4.65. (c) (x − 5)² = 0: x = 5 (one repeated solution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x² + bx + 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factoris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quadratic formul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dentify a, b and c correct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carefully with bracket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to 2 decimal plac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as surd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between method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 = (−b ± √(b² − 4ac))/2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actorise when the numbers are simple; otherwise use the formula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Watch the signs and divide the whole numerator by 2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by substituting your answers into the original equa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x² + 3x − 5 = 0. Give your solutions correct to 2 decimal place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a, b and c first, and put brackets round negative numbers when you substitut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Quadratic Equations 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+ 7x + 3 = 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² − 10x + 8 = 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² − 5x − 12 = 0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Quadratic Equations 2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3x − 5 = 0. Give your solutions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² − 4x − 2 = 0. Give your solutions correct to 2 decimal pla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6x + 2 = 0. Give your answers in the form p ± √q, where p and q are integer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² + 7x + 3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factoris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3x² − 10x + 8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factoris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² − 5x − 12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² − 8x + 3x −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2x + 3)(x − 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sol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solu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3x − 5 = 0. Give your solutions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substitution into the 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−3 ± √29)/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19 and −4.1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3x² − 4x − 2 = 0. Give your solutions correct to 2 decimal plac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4 ± √40)/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72 and −0.3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− 6x + 2 = 0. Give your answers in the form p ± √q, where p and q are integ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√2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√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± √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2026-09-30T10:27:44Z</dcterms:created>
  <dcterms:modified xsi:type="dcterms:W3CDTF">2026-09-30T10:27:44Z</dcterms:modified>
  <dc:title>Solving quadratic equations 2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