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students to check by expand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03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1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4.png"/>
  <Relationship Id="rId3" Type="http://schemas.openxmlformats.org/officeDocument/2006/relationships/image" Target="../media/d90dcca7e800794d5f922c1184c02d0261b5b690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5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6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3)²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− 4)²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11 to 2 decimal places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f of 6 is what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turning point of y = x²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+ 3)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6x + 9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(x − 4)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− 8x + 16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11 to 2 decimal places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.32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f of 6 is wha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turning point of y = x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0, 0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x² + bx + c in the form (x + p)² + q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square when the coefficient of x² is not 1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quadratic equations by completing the squa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turning point of a quadratic graph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METHO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² + bx + c = (x + b/2)² − (b/2)² + c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Halve the coefficient of x, square it, and subtract 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x² + 6x + 5 in the form (x + p)² +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ve the coefficient of 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÷ 2 = 3, so (x + 3)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3)² expands t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6x + 9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just the constant: we need 5, not 9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− 9 = −4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the result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− 4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x + 3)² − 4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Negative Coeffici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x² − 8x + 3 in the form (x + p)² +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alve −8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4, so (x − 4)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− 4)² expands t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8x + 16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just the constan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− 16 = −13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x − 4)² − 1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the Form Tells You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n y = (x + p)² + q the turning point is (−p, q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ding the Completed Square Fo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(x + 3)² − 4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urning point (−3, −4): the sign inside the bracket is revers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of symmet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3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imum val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4, when x = −3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ver below the minimu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≥ 0, so y ≥ −4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by Completing the Squ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6x − 2 = 0, leaving your answer in su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squa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− 9 − 2 = 0, so (x + 3)² − 11 = 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² = 11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the square root of both sid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+ 3 = ± √1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3 ± √1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−3 + √11 or x = −3 − √11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Coefficient of x² Not 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2x² + 12x + 7 in the form a(x + p)² +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out the 2 from the x term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x² + 6x) + 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square insid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[(x + 3)² − 9] + 7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out the 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x + 3)² − 18 + 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x + 3)² − 11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(x + 3)² − 11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Proof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x² + 4x + 5 is always positiv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squa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+ 4x + 5 = (x + 2)² + 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square is never negativ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2)² ≥ 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2)² + 1 ≥ 1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x + 2)² + 1 ≥ 1 > 0, so the expression is always positive.]]>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ing the squa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writing a quadratic as a squared bracket plus a constan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urning poi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owest or highest point of a quadratic grap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imum valu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mallest value a function can tak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ine of symmetr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vertical line through the turning poi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r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root left in exact form, such as √11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effici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multiplying a variabl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plete the Square Race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each in the form (x + p)² + q, then state the turning point of its graph. (a) x² + 4x + 1 (b) x² − 10x + 30 (c) x² + 2x − 8 (d) x² − 3x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alve the coefficient of x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ubtract its squa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ad off the turning poin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(x + 2)² − 3, turning point (−2, −3). (b) (x − 5)² + 5, turning point (5, 5). (c) (x + 1)² − 9, turning point (−1, −9). (d) (x − 3/2)² − 9/4, turning point (3/2, −9/4)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square when a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lete the square when a ≠ 1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turning point from the completed form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by completing the squa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Give answers as surd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form to find the minimum valu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ove a quadratic is always positive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by expand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x² + bx + c = (x + b/2)² + c − (b/2)²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urning point of y = (x + p)² + q is (−p, q)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olve by rearranging to (x + p)² = k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(x + p)² ≥ 0 helps with proof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rite x² − 8x + 3 in the form (x + a)² + b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Halve the coefficient of x (keeping its sign) and square it. Then adjust the constant. Always check by expanding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mpleting the Squ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x² + 6x + 5 in the form (x + a)² + b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x² − 8x + 3 in the form (x + a)² + b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x² + 6x − 2 = 0. Give your answers in the form p ± √q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mpleting the Squar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of y = x² − 4x + 7 has a minimum point. Find the coordinates of the minimum po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2x² + 12x + 7 in the form a(x + p)² + q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Show th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how that x² + 4x + 5 is always positive for all values of x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x² + 6x + 5 in the form (x + a)² +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3)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3)² − 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2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x² − 8x + 3 in the form (x + a)² + b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− 4)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− 4)² − 1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x² + 6x − 2 = 0. Give your answers in the form p ± √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3)² − 9 − 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3)² = 1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−3 ± √1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graph of y = x² − 4x + 7 has a minimum point. Find the coordinates of the minimum poi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− 2)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− 2)² +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2, 3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2x² + 12x + 7 in the form a(x + p)² + q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(x² + 6x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(x + 3)² − 18 + 7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(x + 3)² − 1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Show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ow that x² + 4x + 5 is always positive for all values of 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how tha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quations and inequalit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2)² + 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x + 2)² ≥ 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2026-09-30T10:27:54Z</dcterms:created>
  <dcterms:modified xsi:type="dcterms:W3CDTF">2026-09-30T10:27:54Z</dcterms:modified>
  <dc:title>Completing the square</dc:title>
  <dc:description>Generated from a pasted lesson-pack script.</dc:description>
  <dc:subject>Equations and inequalities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