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Check that each answer satisfies both original equation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3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0.png"/>
  <Relationship Id="rId3" Type="http://schemas.openxmlformats.org/officeDocument/2006/relationships/image" Target="../media/70070583da81385c8c940d82b75788e6b05852c9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3f53892a1d1be8ab9b76dce3ba04061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0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1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2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3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ore simultaneous equation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+ y = 5 and x − y = 1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2x + 3y = 5 by 3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owest common multiple of 2 and 3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4y = 12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−6 + 6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 + y = 5 and x − y = 1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 = 3, y = 2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2x + 3y = 5 by 3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x + 9y = 15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lowest common multiple of 2 and 3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4y = 12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 = 3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−6 + 6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one equation to match coefficient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both equations to match coefficien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worded problems using two equa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that answers satisfy both equation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tching the Coefficie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y so that one pair of coefficients matches, then add or subtrac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 Before Eliminat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hen no pair of coefficients match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oose the unknown to eliminat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or the easiest pair of coefficients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lowest common multipl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3 and 2 it is 6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each equa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 the coefficients of that unknown match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or subtrac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me signs subtract, opposite signs add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, substitute, check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values, checked in both equations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 Both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2x + 3y = 13 and 5x − 2y = 4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(1) by 2 and (2) by 3 to match the y term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x + 6y = 26 and 15x − 6y = 1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y terms have opposite signs, so ad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9x = 3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into (1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+ 3y = 13, so y = 3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in (2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× 2 − 2 × 3 = 4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2 and y = 3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other Pai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3x + 2y = 12 and 5x − 3y =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(1) by 3 and (2) by 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x + 6y = 36 and 10x − 6y = 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9x = 38, so x = 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into (1)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+ 2y = 12, so y = 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 in (2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 − 9 = 1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2 and y = 3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Number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um of two numbers is 25. Twice the first number plus three times the second number is 62. Find the numbe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t the numbers be x and y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y = 25 and 2x + 3y = 6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first by 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 + 2y = 5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 from the secon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1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x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25 − 12 = 13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numbers are 13 and 12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st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apples and 2 bananas cost £1.80. 2 apples and 5 bananas cost £2.30. Find the cost of one apple and one banan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equations in pen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a + 2b = 180 and 2a + 5b = 23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(1) by 2 and (2) by 3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a + 4b = 360 and 6a + 15b = 69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trac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1b = 330, so b = 3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a + 60 = 180, so a = 40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n apple costs 40p and a banana costs 30p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Slip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heck every ste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every ter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oth sides and every term of the equa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gns when subtrac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tracting −6y adds 6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ong equation for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stitute into either original equation, then check in the othe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a money problem, keep everything in pence or everything in pound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ultaneous equation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quations that must both be true for the same unknown valu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limin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moving an unknown by adding or subtract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owest common multip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mallest number that is a multiple of two number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effic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multiplying an unknow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place an unknown by its valu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heck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ut the answers back into both equation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ot the Method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each pair, say how you would eliminate an unknown, then solve. (a) x + 2y = 8 and 3x − y = 3 (b) 3x + 4y = 25 and 5x − 2y = 7 (c) 2x + 5y = 16 and 3x − 2y = 5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the unknown to eliminat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to matc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nd check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Multiply the second by 2: 6x − 2y = 6, add: 7x = 14, so x = 2, y = 3. (b) Multiply the second by 2: 10x − 4y = 14, add: 13x = 39, so x = 3, y = 4. (c) Multiply the first by 2 and the second by 5: 4x + 10y = 32 and 15x − 10y = 25, add: 19x = 57, so x = 3, y = 2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one equation to match coefficien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both equation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oose add or subtract correctly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both unknow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in both equatio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m equations from a worded problem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in consistent unit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each step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ultiply so that one pair of coefficients match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ame signs: subtract. Opposite signs: ad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ubstitute back and check in both equat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In problems, define the letters and write two equation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olve the simultaneous equations 2x + 3y = 13 and 5x − 2y = 4. (4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Multiply both equations so that the y-coefficients match (6 and 6), then add because the signs are opposit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More Simultaneous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4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simultaneous equations 2x + 3y = 13 and 5x − 2y = 4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4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simultaneous equations 3x + 2y = 12 and 5x − 3y = 1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um of two numbers is 25. Twice the first number plus three times the second number is 62. Work out the two numbers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More Simultaneous Equation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apples and 2 bananas cost £1.80. 2 apples and 5 bananas cost £2.30. Work out the cost of one apple and the cost of one banan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coordinates of the point where the lines y = 3x − 2 and y = x + 4 cros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4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the simultaneous equations 4x + y = 14 and 2x − 3y = 0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4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the simultaneous equations 2x + 3y = 13 and 5x − 2y = 4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 to match coefficie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9x = 3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4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the simultaneous equations 3x + 2y = 12 and 5x − 3y =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 to match coefficie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9x = 3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4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sum of two numbers is 25. Twice the first number plus three times the second number is 62. Work out the two numbe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ing both equa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rrect elimination ste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1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1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4 marks · 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 apples and 2 bananas cost £1.80. 2 apples and 5 bananas cost £2.30. Work out the cost of one apple and the cost of one banan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or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rming both equa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ing to matc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 = 30 or a = 4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h correct with 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coordinates of the point where the lines y = 3x − 2 and y = x + 4 cro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ting the two express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3, 7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4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the simultaneous equations 4x + y = 14 and 2x − 3y = 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6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method to eliminate or substitu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7y = 14 or 14x = 4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 =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2026-09-30T10:28:09Z</dcterms:created>
  <dcterms:modified xsi:type="dcterms:W3CDTF">2026-09-30T10:28:09Z</dcterms:modified>
  <dc:title>More simultaneous equations</dc:title>
  <dc:description>Generated from a pasted lesson-pack script.</dc:description>
  <dc:subject>Equations and inequalities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