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students to draw the table before count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fd3e9d85de8a24d3040f8a36b7f0eb6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61bd3dc82d22dad80e4689df617da2500f1bf9b8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  <Relationship Id="rId3" Type="http://schemas.openxmlformats.org/officeDocument/2006/relationships/image" Target="../media/bdde9bef22187e6c1fcf37b0cb00eaa427ea8f1e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bined event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rolling a 3 on a fair dic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getting tails on a fair coi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/36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all the probabilities of an event add up to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P(rain) = 0.3, what is P(not rain)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rolling a 3 on a fair di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6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probability of getting tails on a fair co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/3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/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all the probabilities of an event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P(rain) = 0.3, what is P(not rain)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.7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probability scale and the formula for equally likely outcom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outcomes of two events systematicall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d use a sample space diagra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robabilities of combined event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FORMU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equally likely outcomes, probability is the number of successful outcomes divided by the total number of possible outco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(event) = (number of ways the event can happen)/(total number of equally likely outcome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sting Outcom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air coin is flipped and a fair dice is rolled. List all the possible outcomes, and find the probability of a head and a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each coin outcome with each dice outco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1, H2, H3, H4, H5, H6, T1, T2, T3, T4, T5, T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unt the outcom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one of these is a head with a 6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re are 12 outcomes, so P(head and 6) = 1/1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ample Spac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ample space diagram shows every outcome, so nothing is miss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s from Two D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cell is the sum of the two di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490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irst di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28956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054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152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9525000" y="2228850"/>
            <a:ext cx="19431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2667000"/>
            <a:ext cx="110490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257550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6858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28956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51054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3152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9525000" y="26670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| 6 | 7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267075"/>
            <a:ext cx="110490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8576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28956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51054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3152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9525000" y="32670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| 7 | 8]]></a:t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3867150"/>
            <a:ext cx="110490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4457700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858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28956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51054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73152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9525000" y="386715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 | 8 | 9]]></a:t>
            </a:r>
          </a:p>
        </p:txBody>
      </p:sp>
      <p:sp>
        <p:nvSpPr>
          <p:cNvPr id="37" name="" descr=""/>
          <p:cNvSpPr/>
          <p:nvPr/>
        </p:nvSpPr>
        <p:spPr>
          <a:xfrm>
            <a:off x="552450" y="4467225"/>
            <a:ext cx="110490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05777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858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28956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51054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73152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9525000" y="446722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| 9 | 10]]></a:t>
            </a:r>
          </a:p>
        </p:txBody>
      </p:sp>
      <p:sp>
        <p:nvSpPr>
          <p:cNvPr id="44" name="" descr=""/>
          <p:cNvSpPr/>
          <p:nvPr/>
        </p:nvSpPr>
        <p:spPr>
          <a:xfrm>
            <a:off x="552450" y="5067300"/>
            <a:ext cx="110490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657850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/>
          <p:cNvSpPr txBox="1"/>
          <p:nvPr/>
        </p:nvSpPr>
        <p:spPr>
          <a:xfrm>
            <a:off x="6858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28956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51054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9" name=""/>
          <p:cNvSpPr txBox="1"/>
          <p:nvPr/>
        </p:nvSpPr>
        <p:spPr>
          <a:xfrm>
            <a:off x="73152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0" name=""/>
          <p:cNvSpPr txBox="1"/>
          <p:nvPr/>
        </p:nvSpPr>
        <p:spPr>
          <a:xfrm>
            <a:off x="9525000" y="5067300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| 10 | 11]]></a:t>
            </a:r>
          </a:p>
        </p:txBody>
      </p:sp>
      <p:sp>
        <p:nvSpPr>
          <p:cNvPr id="51" name="" descr=""/>
          <p:cNvSpPr/>
          <p:nvPr/>
        </p:nvSpPr>
        <p:spPr>
          <a:xfrm>
            <a:off x="552450" y="5667375"/>
            <a:ext cx="110490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2" name="" descr=""/>
          <p:cNvSpPr/>
          <p:nvPr/>
        </p:nvSpPr>
        <p:spPr>
          <a:xfrm>
            <a:off x="552450" y="6257925"/>
            <a:ext cx="110490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3" name=""/>
          <p:cNvSpPr txBox="1"/>
          <p:nvPr/>
        </p:nvSpPr>
        <p:spPr>
          <a:xfrm>
            <a:off x="6858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]]></a:t>
            </a:r>
          </a:p>
        </p:txBody>
      </p:sp>
      <p:sp>
        <p:nvSpPr>
          <p:cNvPr id="54" name=""/>
          <p:cNvSpPr txBox="1"/>
          <p:nvPr/>
        </p:nvSpPr>
        <p:spPr>
          <a:xfrm>
            <a:off x="28956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55" name=""/>
          <p:cNvSpPr txBox="1"/>
          <p:nvPr/>
        </p:nvSpPr>
        <p:spPr>
          <a:xfrm>
            <a:off x="51054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56" name=""/>
          <p:cNvSpPr txBox="1"/>
          <p:nvPr/>
        </p:nvSpPr>
        <p:spPr>
          <a:xfrm>
            <a:off x="73152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57" name=""/>
          <p:cNvSpPr txBox="1"/>
          <p:nvPr/>
        </p:nvSpPr>
        <p:spPr>
          <a:xfrm>
            <a:off x="9525000" y="5667375"/>
            <a:ext cx="194310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| 11 | 12]]></a:t>
            </a:r>
          </a:p>
        </p:txBody>
      </p:sp>
      <p:sp>
        <p:nvSpPr>
          <p:cNvPr id="5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Tab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fair dice are rolled and the scores are added. Find (a) P(total is 7) and (b) P(total is at least 10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Count the 7s in the tabl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out of 3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Simplif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36 = 1/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Count the totals 10, 11 or 1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+ 2 + 1 =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Probabilit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36 = 1/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/6 (b) 1/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pinn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inner A has three equal sections numbered 1, 2, 3. Spinner B has four equal sections numbered 1, 2, 3, 4. Both are spun and the scores added. Find the probability that the total is 5, and that it is ev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umber of outcom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4 = 1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tals of 5 come fro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4), (2, 3), (3, 2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(total is 5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/12 = ¼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n totals: both odd or both eve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1), (1,3), (3,1), (3,3), (2,2), (2,4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(even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12 = ½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(total 5) = ¼ and P(even) = ½.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ystematic List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system stops you missing outcomes or counting one twi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x the first ev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very second-event outcome beside it, then move to the next first-event outco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a t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ows for one event, columns for the oth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u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otal number of outcomes is the product of the number of outcomes of each even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utco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possible result of an eve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or more outcom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ly likel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ach outcome has the same chanc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 spa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et of all possible outcome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mple space diagra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able or list showing every outco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babi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number from 0 to 1 showing how likely an event i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-Dice Gam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 game, two dice are rolled and the smaller number is subtracted from the larger (or 0 if they are equal). Complete a table of differences. Which difference is most likely, and what is its probability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 in a 6 by 6 tab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each differe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ivide by 36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differences 0 to 5 occur 6, 10, 8, 6, 4 and 2 times out of 36. The most likely is 1, with probability 10/36 = 5/18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probability as a fra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outcomes systematicall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sample space diagra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successful outcom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robabilities from a tabl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probabiliti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3 × 4 = 12 to count outcom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void double-count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Probability = (successful outcomes)/(total outcomes)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Use a table or systematic list to find all outcom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total number of outcomes for two events is the produ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implify your final frac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wo fair dice are rolled and their scores are added. Work out the probability that the total is 7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raw a 6 by 6 table. Count the 7s (there are 6) and divide by 36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mbined Ev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air coin is flipped and a fair dice is rolled. Write down the probability of getting a head and a 6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fair dice are rolled and the scores are added. Work out the probability that the total is 7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inner A has three equal sections numbered 1, 2 and 3. Spinner B has four equal sections numbered 1, 2, 3 and 4. Both spinners are spun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mbined Event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the same two spinners, work out the probability that the total is ev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fair dice are rolled and the scores are added. Work out the probability that the total is at least 10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fair dice are rolled. Work out the probability of getting a double (the same number on both dice)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air coin is flipped and a fair dice is rolled. Write down the probability of getting a head and a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 outc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/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fair dice are rolled and the scores are added. Work out the probability that the total is 7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6 outc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 successful outc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/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inner A has three equal sections numbered 1, 2 and 3. Spinner B has four equal sections numbered 1, 2, 3 and 4. Both spinners are spun and the two scores are added. Work out the probability that the total is 5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2 outc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ways to make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¼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 the same two spinners, work out the probability that the total is ev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 successful outc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½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fair dice are rolled and the scores are added. Work out the probability that the total is at least 1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 successful outc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/3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/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fair dice are rolled. Work out the probability of getting a double (the same number on both dice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Probabil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 doub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/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2026-09-30T10:33:24Z</dcterms:created>
  <dcterms:modified xsi:type="dcterms:W3CDTF">2026-09-30T10:33:24Z</dcterms:modified>
  <dc:title>Combined events</dc:title>
  <dc:description>Generated from a pasted lesson-pack script.</dc:description>
  <dc:subject>Probability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