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Point out that even numbers are mutually exclusive, so the probabilities ad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06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fd3e9d85de8a24d3040f8a36b7f0eb617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8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9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20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21.png"/>
  <Relationship Id="rId3" Type="http://schemas.openxmlformats.org/officeDocument/2006/relationships/image" Target="../media/18ca1bb7fcd48d6b65595f8318915ddd394ee72522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23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49b1554a86a5d8015a54240a8e5982624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5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6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7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057fcaee56539ae607cadaeaf1ad25128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9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30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1.png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2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3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4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5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6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7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8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9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0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1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2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3.png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4.png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5.png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6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Mutually exclusive event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probability of an impossible event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probability of a certain event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1 − 0.35.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 10/25.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3/10 + 2/10.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probability of an impossible event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0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probability of a certain event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1 − 0.35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0.65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 10/25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2/5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3/10 + 2/10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½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the probability scale from 0 to 1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cognise mutually exclusive event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P(A or B) = P(A) + P(B) for mutually exclusive event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P(not A) = 1 − P(A) and complete probability tables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Probability Scal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very probability lies between 0 and 1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Fact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907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23900" y="21621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23900" y="23336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ang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very probability is between 0 and 1, including 0 and 1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6200775" y="19907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6372225" y="21621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372225" y="23336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otal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probabilities of all the possible outcomes add up to 1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2005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23900" y="43719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723900" y="45434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ot happening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(not A) = 1 − P(A)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6200775" y="42005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6372225" y="43719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372225" y="45434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tually exclusiv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vents that cannot both happen at the same time, such as rolling a 2 and rolling a 5 on one dice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THE ADDITION RUL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or mutually exclusive events, P(A or B) = P(A) + P(B)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his only works when A and B cannot happen together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ing a Missing Probabilit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biased spinner has probabilities: red 0.3, blue 0.5, green x. Find x, and P(red or blue)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probabilities add up to 1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0.3 + 0.5 + x = 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0.2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d and blue are mutually exclusive, so add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0.3 + 0.5 = 0.8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 = 0.2 and P(red or blue) = 0.8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Probability Tabl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four-sided spinner has P(1) = 0.1, P(2) = 0.25, P(3) = x and P(4) = 0.3. Find x and P(not 4)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robabilities add up to 1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0.1 + 0.25 + x + 0.3 = 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0.65 + x = 1, so x = 0.35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ot 4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 − 0.3 = 0.7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 = 0.35 and P(not 4) = 0.7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unters in a Ba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bag has 5 red, 3 blue and 2 green counters. One counter is taken at random. Find the probability that it is red or gree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otal counter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 + 3 + 2 = 10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d and green cannot both be taken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utually exclusive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dd the probabilitie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/10 + 2/10 = 7/10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7/10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IGHER TI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vents That Can Overlap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When A and B can both happe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 descr=""/>
          <p:cNvSpPr/>
          <p:nvPr/>
        </p:nvSpPr>
        <p:spPr>
          <a:xfrm>
            <a:off x="10725150" y="1028700"/>
            <a:ext cx="914400" cy="32385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10725150" y="1028700"/>
            <a:ext cx="914400" cy="323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6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High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1295400" y="866775"/>
            <a:ext cx="925830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ot Mutually Exclusiv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11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(A) = 0.5, P(B) = 0.4 and P(A and B) = 0.2. Find P(A or B)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dding counts the overlap twice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0.5 + 0.4 = 0.9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tract the overlap once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0.9 − 0.2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it out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0.7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P(A or B) = 0.7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tually exclusiv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vents that cannot happen at the same time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robability scal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line from 0 (impossible) to 1 (certain)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plem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event "not A", with probability 1 − P(A)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haustiv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set of events that covers every possible outcom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iase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Not fair; outcomes are not equally likely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ando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very item has the same chance of being chosen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plete the Table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0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biased dice has probabilities: 1: 0.1, 2: 0.15, 3: 0.2, 4: 0.25, 5: x, 6: 2x. Find x, then find the probability of an even number and the probability of not rolling a 6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"add to 1"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dd for "or"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ubtract from 1 for "not"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0.1 + 0.15 + 0.2 + 0.25 + 3x = 1, so 3x = 0.3 and x = 0.1. P(6) = 0.2. Even: 0.15 + 0.25 + 0.2 = 0.6. Not 6: 0.8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lace an event on the probability scal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"add up to 1" to find a missing probability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1 − P(A)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cognise mutually exclusive event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dd probabilities for "or"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mplete a probability table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with counters in a bag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P(A) + P(B) − P(A and B) (Higher)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All the probabilities add up to 1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P(not A) = 1 − P(A)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Mutually exclusive: P(A or B) = P(A) + P(B)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Higher: subtract the overlap when events can both happen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bag has 5 red, 3 blue and 2 green counters. A counter is taken at random. Work out the probability that it is red or green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Red and green cannot both happen, so add the two probabilities. The total number of counters is the denominator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Mutually Exclusive Event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all questions. Show your working. · 25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2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biased spinner lands on red with probability 0.3, on blue with probability 0.5, and otherwise on green. Work out the probability that the…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2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probability that it rains tomorrow is 0.35. Work out the probability that it does not rain tomorrow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3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four-sided spinner is biased. The probability of each score is shown: score 1: 0.1, score 2: 0.25, score 3: x, score 4: 0.3. Work out the…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3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Mutually Exclusive Events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955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26098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1907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2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bag has 5 red counters, 3 blue counters and 2 green counters. One counter is taken at random. Work out the probability that it is red or…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861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0005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35814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3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n a class of 30 students, 12 play football, 9 play tennis and 5 play both. Explain why the events "plays football" and "plays tennis" are…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8768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81050" y="53911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43000" y="49720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3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and B are two events. P(A) = 0.5, P(B) = 0.4 and P(A and B) = 0.2. Work out P(A or B)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2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biased spinner lands on red with probability 0.3, on blue with probability 0.5, and otherwise on green. Work out the probability that the spinner lands on gree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 − 0.3 − 0.5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0.2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2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probability that it rains tomorrow is 0.35. Work out the probability that it does not rain tomorrow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 − 0.35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0.65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3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8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four-sided spinner is biased. The probability of each score is shown: score 1: 0.1, score 2: 0.25, score 3: x, score 4: 0.3. Work out the value of x, and the probability of scoring 2 or 4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robabilities sum to 1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x = 0.35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0.55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2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bag has 5 red counters, 3 blue counters and 2 green counters. One counter is taken at random. Work out the probability that it is red or gree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d and green probabilities add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7/1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3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 a class of 30 students, 12 play football, 9 play tennis and 5 play both. Explain why the events "plays football" and "plays tennis" are not mutually exclusiv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ference to the 5 who play both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oth events can happen togeth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clear conclus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3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and B are two events. P(A) = 0.5, P(B) = 0.4 and P(A and B) = 0.2. Work out P(A or B)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0.5 + 0.4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tracting the overlap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0.7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2026-09-30T10:33:26Z</dcterms:created>
  <dcterms:modified xsi:type="dcterms:W3CDTF">2026-09-30T10:33:26Z</dcterms:modified>
  <dc:title>Mutually exclusive events</dc:title>
  <dc:description>Generated from a pasted lesson-pack script.</dc:description>
  <dc:subject>Probability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