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54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0f18c28b5cd88ab70cc5f33adf465db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5.png"/>
  <Relationship Id="rId3" Type="http://schemas.openxmlformats.org/officeDocument/2006/relationships/image" Target="../media/509d3537da9406d93cce2bb435f1cb537614f1c36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3f53892a1d1be8ab9b76dce3ba04061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5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6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ompound measure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ow many metres in a kilometre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ow many seconds in an hour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240 ÷ 3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ow many cm³ in a litre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area of a rectangle 20 cm by 10 cm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ow many metres in a kilometr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000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ow many seconds in an hou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600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240 ÷ 3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80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ow many cm³ in a litr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000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area of a rectangle 20 cm by 10 cm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200 cm²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speed = distance/tim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density = mass/volum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pressure = force/area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nvert between units for compound measure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ormula Triangl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Cover what you want to find; what is left tells you what to d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Three Formula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Know these and their unit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easur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ormul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ypical units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peed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istance/time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km/h, m/s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ensity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ass/volum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g/cm³, kg/m³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ressure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orce/area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N/m², Pa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pee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train travels 240 km in 3 hours. Find its average spe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peed = distance/tim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40/3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it ou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80 km/h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ensit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block of metal has mass 450 g and volume 60 cm³. Find its densit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ensity = mass/volum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50/6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it ou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7.5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7.5 g/cm³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ressu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force of 600 N acts on an area of 0.5 m². Find the pressur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ressure = force/area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00/0.5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it ou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20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00 N/m² (1200 Pa)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anging Uni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ange 90 km/h into metres per secon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90 km is 90 000 m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90 × 100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 hour is 3600 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90 000 ÷ 360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it ou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5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5 m/s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rranging a Formul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luminium has density 2.7 g/cm³. Find the mass of a piece with volume 40 cm³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ass = density × volum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.7 × 4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it ou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8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8 g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tch the Uni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Units must match before you divi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im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ange minutes to hours before dividing by km per hour: 30 minutes is 0.5 hour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e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 m² is 10 000 cm², so pressure in N/m² needs area in m²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ensit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 g/cm³ is 1000 kg/m³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ound measur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measure made from two other measures, such as speed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pee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istance travelled per unit of tim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ensit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ass per unit of volum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ressur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orce per unit of area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ewton (N)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unit of forc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ascal (Pa)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One newton per square metre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ich Metal?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mystery block has mass 540 g and volume 200 cm³. Work out its density and use the table to decide which metal it is: aluminium 2.7 g/cm³, iron 7.9 g/cm³, copper 8.9 g/cm³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ivide mass by volum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are with the tabl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Density = 540 ÷ 200 = 2.7 g/cm³, so the block is aluminium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S = D ÷ T in all three form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D = M ÷ V in all three form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P = F ÷ A in all three form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nvert km/h to m/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nvert minutes to hour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correct units in an answer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oose the right formula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arrange a formula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peed = distance ÷ tim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Density = mass ÷ volum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Pressure = force ÷ area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Convert units before calculating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block of metal has weight 40 N. Its largest face has area 0.02 m². Work out the pressure on the ground when it rests on this face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Pressure is force divided by area, so the smaller the area, the greater the pressure. Make sure the area is in m² if the answer is in N/m²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2026-09-30T11:52:58Z</dcterms:created>
  <dcterms:modified xsi:type="dcterms:W3CDTF">2026-09-30T11:52:58Z</dcterms:modified>
  <dc:title>Compound measures</dc:title>
  <dc:description>Generated from a pasted lesson-pack script.</dc:description>
  <dc:subject>Multiplicative reasoning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