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Use this to show why averaging the speeds gives the wrong answ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54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0f18c28b5cd88ab70cc5f33adf465db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4.png"/>
  <Relationship Id="rId3" Type="http://schemas.openxmlformats.org/officeDocument/2006/relationships/image" Target="../media/400f627db062190a9bcd11954d47481d04f1e5fa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3.png"/>
  <Relationship Id="rId3" Type="http://schemas.openxmlformats.org/officeDocument/2006/relationships/image" Target="../media/6e0a670c36c877a5f191541b46e23c67737d8b48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ore compound measur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Multiplicative reasoning]]></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Change 2.5 hours into hours and minutes.]]></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density?]]></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0 ÷ 1.5.]]></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0 ÷ 60.]]></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How many litres in 1 m³?]]></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Change 2.5 hours into hours and minut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 h 30 min]]></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density?]]></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Mass divided by volume]]></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0 ÷ 1.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0]]></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0 ÷ 6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How many litres in 1 m³?]]></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000]]></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rates such as population density and flow rate.]]></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out average speed for a journey in stages.]]></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nvert compound units, including density.]]></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multi-step problems with compound measur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veryday Compound Meas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pulation density]]></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opulation/area, for example people per km².]]></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Rate of flow]]></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volume/time, for example litres per minut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Unit pric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st/quantity, for example £ per kg.]]></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verage speed]]></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otal distance)/(total tim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opulation Dens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town has 60 000 people and an area of 25 km². Find its population density.]]></a:t>
            </a:r>
          </a:p>
        </p:txBody>
      </p:sp>
      <p:sp>
        <p:nvSpPr>
          <p:cNvPr id="12"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ensity = population/area]]></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0 000)/25]]></a:t>
            </a:r>
          </a:p>
        </p:txBody>
      </p:sp>
      <p:sp>
        <p:nvSpPr>
          <p:cNvPr id="16"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400]]></a:t>
            </a:r>
          </a:p>
        </p:txBody>
      </p:sp>
      <p:sp>
        <p:nvSpPr>
          <p:cNvPr id="20"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400 people per km²]]></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ate of Fl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tank holds 1200 litres. Water runs into it at 15 litres per minute. How long does it take to fill, in hours and minutes?]]></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ime = volume/rat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00/15]]></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0 minutes]]></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nver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hour 20 minutes]]></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 hour 20 minute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Two-Stage Journe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Average speed uses the whole distance and the whole tim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verage Speed in Two Stag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car travels 60 km at 40 km/h and then 60 km at 60 km/h. Find its average speed for the whole journey.]]></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ime for stage 1]]></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0 ÷ 40 = 1.5 hours]]></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ime for stage 2]]></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0 ÷ 60 = 1 hour]]></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otal distance and tim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0 km in 2.5 hours]]></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verage speed]]></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0 ÷ 2.5 = 48]]></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8 km/h (not 50 km/h)]]></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nverting Dens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Steel has density 7.8 g/cm³. Write this in kg/m³.]]></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1 g is 0.001 kg and 1 cm³ is 0.000 001 m³]]></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g/cm³ = 0.001/(0.000 001) kg/m³]]></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implify]]></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g/cm³ = 1000 kg/m³]]></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8 × 1000]]></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7800 kg/m³]]></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nverting Speed the Other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cyclist rides at 15 m/s. Find her speed in km/h.]]></a:t>
            </a:r>
          </a:p>
        </p:txBody>
      </p:sp>
      <p:sp>
        <p:nvSpPr>
          <p:cNvPr id="12"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15 m per second in 1 hour]]></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5 × 3600 = 54 000 m]]></a:t>
            </a:r>
          </a:p>
        </p:txBody>
      </p:sp>
      <p:sp>
        <p:nvSpPr>
          <p:cNvPr id="16"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ange to km]]></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4 000 ÷ 1000]]></a:t>
            </a:r>
          </a:p>
        </p:txBody>
      </p:sp>
      <p:sp>
        <p:nvSpPr>
          <p:cNvPr id="20"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4 km/h]]></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andy Conver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Learn or work these out.]]></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rom]]></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o]]></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Rule]]></a:t>
            </a:r>
          </a:p>
        </p:txBody>
      </p:sp>
      <p:sp>
        <p:nvSpPr>
          <p:cNvPr id="14"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m/s]]></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km/h]]></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ultiply by 3.6]]></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km/h]]></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Divide by 3.6]]></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g/cm³]]></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kg/m³]]></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ultiply by 1000]]></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cm²]]></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²]]></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Divide by 10 000]]></a:t>
            </a:r>
          </a:p>
        </p:txBody>
      </p:sp>
      <p:sp>
        <p:nvSpPr>
          <p:cNvPr id="34"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5"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6" name=""/>
          <p:cNvSpPr txBox="1"/>
          <p:nvPr/>
        </p:nvSpPr>
        <p:spPr>
          <a:xfrm>
            <a:off x="6858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litres]]></a:t>
            </a:r>
          </a:p>
        </p:txBody>
      </p:sp>
      <p:sp>
        <p:nvSpPr>
          <p:cNvPr id="37" name=""/>
          <p:cNvSpPr txBox="1"/>
          <p:nvPr/>
        </p:nvSpPr>
        <p:spPr>
          <a:xfrm>
            <a:off x="43815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cm³]]></a:t>
            </a:r>
          </a:p>
        </p:txBody>
      </p:sp>
      <p:sp>
        <p:nvSpPr>
          <p:cNvPr id="38" name=""/>
          <p:cNvSpPr txBox="1"/>
          <p:nvPr/>
        </p:nvSpPr>
        <p:spPr>
          <a:xfrm>
            <a:off x="80772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ultiply by 1000]]></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quantity compared with another, such as litres per minute.]]></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opulation densit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of people per unit of area.]]></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verage speed]]></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otal distance divided by total time.]]></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low r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volume passing a point per unit of tim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Unit pri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cost of one unit of a product.]]></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nvers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Changing from one unit to another.]]></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st Journey]]></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Ali drives 90 km at 60 km/h and then 90 km at 90 km/h. Ben drives the whole 180 km at 72 km/h. Who has the higher average speed, and by how much?]]></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each tim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Total distance over total time.]]></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pare.]]></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li: times 1.5 h and 1 h, so 2.5 h for 180 km: 72 km/h. Ben: 72 km/h. They have the same average speed, even though Ali's speeds average to 75 km/h.]]></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population densit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a rate of flow.]]></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verage speed for a whole journey.]]></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Avoid averaging the speed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nvert m/s to km/h.]]></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nvert g/cm³ to kg/m³.]]></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unit prices.]]></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how clear work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verage speed = total distance ÷ total time.]]></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Density, pressure and flow rate are all "one thing per another".]]></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nvert units before dividing.]]></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s to km/h: multiply by 3.6.]]></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400" spc="0" u="none" cap="none">
                <a:solidFill>
                  <a:srgbClr val="FFFFFF">
                    <a:alpha val="100000"/>
                  </a:srgbClr>
                </a:solidFill>
                <a:latin typeface="Georgia"/>
              </a:rPr>
              <a:t><![CDATA[A car travels 60 km at 40 km/h and then 60 km at 60 km/h. Work out its average speed for the whole journey. (4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Find the time for each stage, then divide the total distance by the total time. The answer is not the average of the two speed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More Compound Meas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 3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town has a population of 60 000 and an area of 25 km². Work out the population density of the town in people per km².]]></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cyclist travels at 15 metres per second. Work out her speed in kilometres per hour.]]></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tank holds 1200 litres of water. Water runs into the tank at 15 litres per minute. Work out how long the tank takes to fill. Give you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Exam Practice: More Compound Measur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4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car travels 60 km at 40 km/h and then 60 km at 60 km/h. Work out the average speed of the car for the whole journey.]]></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4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distance-time graph shows a car journey. (a) Work out the speed of the car during the last part of the journey. (b) Work out the…]]></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teel has a density of 7.8 g/cm³. Write this density in kg/m³.]]></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town has a population of 60 000 and an area of 25 km². Work out the population density of the town in people per km².]]></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0 000 ÷ 2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4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Uni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cyclist travels at 15 metres per second. Work out her speed in kilometres per hou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5 × 3600 or 15 × 3.6]]></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2B3038">
                    <a:alpha val="100000"/>
                  </a:srgbClr>
                </a:solidFill>
                <a:latin typeface="Georgia"/>
              </a:rPr>
              <a:t><![CDATA[A tank holds 1200 litres of water. Water runs into the tank at 15 litres per minute. Work out how long the tank takes to fill. Give your answer in hours and minut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200 ÷ 1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80 minut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 hour 20 minut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4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car travels 60 km at 40 km/h and then 60 km at 60 km/h. Work out the average speed of the car for the whole journey.]]></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0 ÷ 4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otal time 2.5 hou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20 ÷ 2.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4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distance-time graph shows a car journey. (a) Work out the speed of the car during the last part of the journey. (b) Work out the average speed for the whole journey.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60 ÷ 1.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4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120 ÷ 3.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34.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Steel has a density of 7.8 g/cm³. Write this density in kg/m³.]]></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ultiplicative reasoning]]></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8 × 10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8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2026-09-30T11:53:19Z</dcterms:created>
  <dcterms:modified xsi:type="dcterms:W3CDTF">2026-09-30T11:53:19Z</dcterms:modified>
  <dc:title>More compound measures</dc:title>
  <dc:description>Generated from a pasted lesson-pack script.</dc:description>
  <dc:subject>Multiplicative reasoning</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