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happens to the time if the number of pumps doubl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2.png"/>
  <Relationship Id="rId3" Type="http://schemas.openxmlformats.org/officeDocument/2006/relationships/image" Target="../media/6bbf9e898108d81ad5f8fc57db1aa3e05dba9be42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8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9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30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31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2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4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7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8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9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3.png"/>
  <Relationship Id="rId3" Type="http://schemas.openxmlformats.org/officeDocument/2006/relationships/image" Target="../media/2b27373becfce814929df0124e1515424b2a3a8844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8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9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 and propor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pens cost £3.20. How much does 1 pen cos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3x and x = 5, what is 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12 = k/4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8 ÷ 6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directly proportional"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pens cost £3.20. How much does 1 pen cos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£0.8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3x and x = 5, what is 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12 = k/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k = 4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8 ÷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directly proportional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oth increase in the same ratio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direct proportion problems with y = k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inverse proportion problems with y = k/x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proportion from a table or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y ∝ x², y ∝ x³ and y ∝ √x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hape of the graph tells you the type of propor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and Inverse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PROPOR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s x increases, y increases in the same rati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kx, so y/x is consta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ph is a straight line through the orig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INVERSE PROPOR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s x increases, y decreases in the opposite rati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k/x, so xy is consta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ph is a curve that never touches the axe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x. When x = 7, y = 21. Find y when x =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 = k ×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1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 × 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3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inversely proportional to x. When x = 4, y = 12. Find y when x =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/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= k/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4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6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48/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8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Worker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workers take 12 days to build a wall. How long would 8 workers take, working at the same rat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re workers means fewer days: inverse propor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ers × days is constan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a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× 12 = 6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ays for 8 worker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÷ 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.5 day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ther Proport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quares, cubes and square root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al to a Squa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x². When x = 2, y = 20. Find y when x = 3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x²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 = k × 4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5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3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5 × 9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4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al to a Square Roo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√x. When x = 4, y = 6. Find y when x = 25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√x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= k × 2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3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2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 × 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1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s of Propor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 equation for each phra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me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x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inversely proportional to x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22935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/x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x²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622935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x²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x³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x³]]></a:t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8580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√x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622935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√x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7" name=""/>
          <p:cNvSpPr txBox="1"/>
          <p:nvPr/>
        </p:nvSpPr>
        <p:spPr>
          <a:xfrm>
            <a:off x="68580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inversely proportional to x²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622935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/x²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propor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quantities that increase together in the same ratio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propor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 one quantity increases the other decreases in the opposite ratio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ant of proportion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k in a proportion equ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al t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ten y ∝ x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ary meth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ing the value of one unit firs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uch of one quantity per unit of ano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Type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situation decide whether it is direct or inverse proportion, and write an equation with a constant k. (a) The cost of buying n identical books (b) the time t to fill a pool with p identical pumps (c) the area A of a circle with radius 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happens when one doub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qu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Direct: C = kn. (b) Inverse: t = k/p. (c) A = kr² (with k = π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direct proportion probl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n inverse proportion proble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onstant 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y = kx and y = k/x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proportion from a grap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y = kx² (Higher)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y = k√x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type of propor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irect: y = kx. Inverse: y = k/x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ind k from the first pair of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y = kx², y = kx³, y = k√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your answer makes sens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is directly proportional to x². When x = 2, y = 20. Find the value of y when x = 3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equation with k first, use the given pair to find k, then substitute the new valu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Ratio and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workers can build a wall in 12 days. All the workers work at the same rate. Work out how many days it would take 8 workers to build the…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x. When x = 7, y = 21. Find the value of y when x = 1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inversely proportional to x. When x = 4, y = 12. Find the value of y when x = 6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Ratio and Proport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the relationship between x and y. Write down an equation connecting x and 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x². When x = 2, y = 20. Find the value of y when x = 3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√x. When x = 4, y = 6. Find the value of y when x = 25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 workers can build a wall in 12 days. All the workers work at the same rate. Work out how many days it would take 8 workers to build the wall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 worker-day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60 ÷ 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directly proportional to x. When x = 7, y = 21. Find the value of y when x =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k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inversely proportional to x. When x = 4, y = 12. Find the value of y when x =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k/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 = 4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graph shows the relationship between x and y. Write down an equation connecting x and y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cognising inverse propor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 = 12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12/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directly proportional to x². When x = 2, y = 20. Find the value of y when x = 3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kx²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 = 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directly proportional to √x. When x = 4, y = 6. Find the value of y when x = 25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= k√x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 =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2026-09-30T11:53:21Z</dcterms:created>
  <dcterms:modified xsi:type="dcterms:W3CDTF">2026-09-30T11:53:21Z</dcterms:modified>
  <dc:title>Ratio and proportion</dc:title>
  <dc:description>Generated from a pasted lesson-pack script.</dc:description>
  <dc:subject>Multiplicative reasoning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