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185f873a18846a3e9c2eea59ef17e67fba690caf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grue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isosceles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ight-angled triangle's longest side call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reflections keep the size of a shap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on a straight line add up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isosceles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wo equal sid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ight-angled triangle's longest sid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hypotenus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reflections keep the size of a shap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on a straight lin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gruent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SS, SAS, ASA and RHS to show triangles are congru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AA and SSA do not prove congrue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ce to find missing sides and 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NGRUEN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hapes are congruent if they are exactly the same shape and siz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e can be moved onto the other by a rotation, a reflection, a translation, or a combin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our Congruence Condi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f two triangles satisfy any one of these, they are congru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our Condi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 letters and what they mea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ree sides equal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6, 7 and 5, 6, 7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nd the included angl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40°, 7 and 5, 40°,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angles and a corresponding side equ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°, 6, 7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H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ight angle, hypotenuse and one other side equal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ight angle, 10, 6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ving Two Triangles Congru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has AB = 5 cm, BC = 7 cm and angle ABC = 50°. Triangle PQR has PQ = 5 cm, QR = 7 cm and angle PQR = 50°. Are the triangles congruen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pairs of equal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PQ and BC = Q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ngle between them is equal to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 B = angle Q = 5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des and the included ang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es, the triangles are congruent by SA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ditions That Do NOT Wor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A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equal angles give similar triangles, but they can be different siz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nd a non-included angle can give two different triang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lone are not enoug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s not between the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 angle is not between the two sides, it is not S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Congruence to Find a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ABC and DEF are congruent by SSS, with A matching D, B matching E and C matching F. AB = 6 cm, BC = 8 cm, DF = 10 cm. Find AC and D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 are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DE, BC = EF, AC = D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C = DF = 10 c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 = AB = 6 c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C = 10 cm and DE = 6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the Rea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congruence answer needs three thing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equal pa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which sides or angles are equal, with the reason for eac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ndi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SSS, SAS, ASA or RH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So triangle ABC is congruent to triangle DEF."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actly the same shape and siz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matching positions in two shap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luded ang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between two given sid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ypotenu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ngest side of a right-angled triang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, SAS, ASA, R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our conditions for congruent tri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or No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ich pairs of triangles are congruent and name the condition. (a) 4, 5, 6 and 6, 4, 5 (b) sides 5 and 8 with an angle of 30° between them, and sides 5 and 8 with an angle of 40° between them (c) angles 40°, 60°, 80° in both triangles, but one has a side of 3 cm and the other a side of 6 c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tch the equal par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condi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Congruent by SSS. (b) Not congruent: the included angles differ. (c) Not congruent: AAA does not prove congruence; the sides are different sizes, so the triangles are simila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congruent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SSS, SAS, ASA and RH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two triangles are congru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AA is not enoug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SSA is not enoug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corresponding sides and ang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ce to find a length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clear reas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gruent means identical in shape and siz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ditions: SSS, SAS, ASA (or AAS), RH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AA and SSA do not prove congru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give the condition as your reas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ABC has AB = 6 cm, AC = 8 cm and angle A = 50°. Triangle PQR has PQ = 6 cm, PR = 8 cm and angle P = 50°. Show that the two triangles are congruent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Name the pairs of equal parts and check the angle is between the two sides. Then state SA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2026-09-30T11:58:14Z</dcterms:created>
  <dcterms:modified xsi:type="dcterms:W3CDTF">2026-09-30T11:58:14Z</dcterms:modified>
  <dc:title>Congruence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