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extra information would make (c) congruen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6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7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19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0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185f873a18846a3e9c2eea59ef17e67fba690caf22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3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5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6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8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9.png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0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  <Relationship Id="rId3" Type="http://schemas.openxmlformats.org/officeDocument/2006/relationships/image" Target="../media/a39c1400919a97a4fae0f886d472a4db26758c99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5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6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grue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isosceles mea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ight-angled triangle's longest side call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reflections keep the size of a shape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on a straight line add up to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in a triangl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isosceles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wo equal sid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a right-angled triangle's longest side call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 hypotenus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o reflections keep the size of a shap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e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the angles on a straight line add up t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80°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at congruent mea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SSS, SAS, ASA and RHS to show triangles are congruen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AA and SSA do not prove congruenc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ce to find missing sides and angles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ONGRUEN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hapes are congruent if they are exactly the same shape and siz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ne can be moved onto the other by a rotation, a reflection, a translation, or a combin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our Congruence Condi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If two triangles satisfy any one of these, they are congruen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Four Condit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 letters and what they mea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onditio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n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ll three sides equal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6, 7 and 5, 6, 7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nd the included angl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, 40°, 7 and 5, 40°, 7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SA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angles and a corresponding side equal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0°, 6, 70°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6672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3244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HS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43815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ight angle, hypotenuse and one other side equal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8077200" y="46672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ight angle, 10, 6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ving Two Triangles Congru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has AB = 5 cm, BC = 7 cm and angle ABC = 50°. Triangle PQR has PQ = 5 cm, QR = 7 cm and angle PQR = 50°. Are the triangles congruent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pairs of equal sid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PQ and BC = QR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angle between them is equal to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gle B = angle Q = 50°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des and the included angl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es, the triangles are congruent by SAS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ditions That Do NOT Work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A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ree equal angles give similar triangles, but they can be different siz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nd a non-included angle can give two different triang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nly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des alone are not enoug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s not between the sid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f the angle is not between the two sides, it is not SA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Congruence to Find a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ABC and DEF are congruent by SSS, with A matching D, B matching E and C matching F. AB = 6 cm, BC = 8 cm, DF = 10 cm. Find AC and D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 are equal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DE, BC = EF, AC = DF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A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C = DF = 10 cm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D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 = AB = 6 c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C = 10 cm and DE = 6 c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ing the Rea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congruence answer needs three thing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equal pa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which sides or angles are equal, with the reason for each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ndi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tate SSS, SAS, ASA or RH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"So triangle ABC is congruent to triangle DEF."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actly the same shape and siz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matching positions in two shap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cluded ang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angle between two given sid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ypotenus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longest side of a right-angled triangl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, SAS, ASA, RH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four conditions for congruent triang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ame shape but a different siz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gruent or No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ich pairs of triangles are congruent and name the condition. (a) 4, 5, 6 and 6, 4, 5 (b) sides 5 and 8 with an angle of 30° between them, and sides 5 and 8 with an angle of 40° between them (c) angles 40°, 60°, 80° in both triangles, but one has a side of 3 cm and the other a side of 6 c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atch the equal part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Name the condi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Congruent by SSS. (b) Not congruent: the included angles differ. (c) Not congruent: AAA does not prove congruence; the sides are different sizes, so the triangles are similar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congruent mea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all SSS, SAS, ASA and RH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ecide whether two triangles are congruen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AA is not enoug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SSA is not enoug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corresponding sides and angle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congruence to find a length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a clear reas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gruent means identical in shape and siz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onditions: SSS, SAS, ASA (or AAS), RH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AA and SSA do not prove congruenc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lways give the condition as your reas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riangle ABC has AB = 6 cm, AC = 8 cm and angle A = 50°. Triangle PQR has PQ = 6 cm, PR = 8 cm and angle P = 50°. Show that the two triangles are congruent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Name the pairs of equal parts and check the angle is between the two sides. Then state SA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gru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Give reasons for your answers. · 2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Give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hree triangles A, B and C. Two of the triangles are congruent. Write down which two, and give a reas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Show tha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has AB = 5 cm, BC = 7 cm and angle ABC = 50°. Triangle PQR has PQ = 5 cm, QR = 7 cm and angle PQR = 50°. Show that triangle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Give a reas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triangles both have angles of 40°, 60° and 80°. Ben says they must be congruent. Explain why Ben is not necessarily correct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Congruence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ABC and DEF are congruent, with A matching D, B matching E and C matching F. AB = 6 cm, BC = 8 cm and DF = 10 cm. Write down the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is right-angled at B, with hypotenuse AC = 10 cm and AB = 6 cm. Triangle PQR is right-angled at Q, with hypotenuse PR = 10 cm…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 ABC has sides 4 cm, 5 cm and 6 cm. Triangle DEF has sides 6 cm, 4 cm and 5 cm. Are the triangles congruent? Give a reason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Give a rea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diagram shows three triangles A, B and C. Two of the triangles are congruent. Write down which two, and give a reason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and 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des and the included angle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Show tha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BC has AB = 5 cm, BC = 7 cm and angle ABC = 50°. Triangle PQR has PQ = 5 cm, QR = 7 cm and angle PQR = 50°. Show that triangle ABC is congruent to triangle PQ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how tha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sides sta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qual included angle stat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AS and concl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2 marks · Give a rea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triangles both have angles of 40°, 60° and 80°. Ben says they must be congruent. Explain why Ben is not necessarily corr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Give a reaso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AA is not a congruence condi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triangles could be different siz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s ABC and DEF are congruent, with A matching D, B matching E and C matching F. AB = 6 cm, BC = 8 cm and DF = 10 cm. Write down the length of A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sides identifi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BC is right-angled at B, with hypotenuse AC = 10 cm and AB = 6 cm. Triangle PQR is right-angled at Q, with hypotenuse PR = 10 cm and PQ = 6 cm. Explain why the triangles are congruen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ight angle in eac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Hypotenuse and one other side equa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H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2 marks · Decid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riangle ABC has sides 4 cm, 5 cm and 6 cm. Triangle DEF has sides 6 cm, 4 cm and 5 cm. Are the triangles congruent? Give a reas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cid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1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2026-09-30T11:58:14Z</dcterms:created>
  <dcterms:modified xsi:type="dcterms:W3CDTF">2026-09-30T11:58:14Z</dcterms:modified>
  <dc:title>Congruence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