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d619857df69c8840fb036dd95ca45e7a5ce39f06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eometric proof and congruen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four conditions for congruent triangl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alternate angle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diagonals of a parallelogram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roof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 vertically opposite angles equal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four conditions for congruent triangl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SS, SAS, ASA, RH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alternate angl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qual angles between parallel lines, in a Z shap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diagonals of a parallelogram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isect each oth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ro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ogical argument that shows a statement is always tru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 vertically opposite angles equa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out a geometric proof with statements and reas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triangles congru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ngruent triangles to prove other fac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tandard reasons for angles in parallel lines and tri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a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proof is a chain of statements, each with a reas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what you are give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facts from the ques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equal sides and angl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 reason for each: "opposite sides of a parallelogram are equal"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congruence condi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SS, SAS, ASA or RH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the conclus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Therefore triangle ABC is congruent to triangle DEF"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i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rresponding parts of congruent triangles are equal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agonals of a Parallel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iangles AMB and CMD are congruent, which shows the diagonals bisect each oth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ving Diagonals Bise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CD is a parallelogram with diagonals AC and BD meeting at M. Prove that AM = MC and BM = M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DC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posite sides of a parallelogram are equa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AM = angle DC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ternate angles (AB parallel to DC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ABM = angle CD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ternate angles (AB parallel to DC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 AMB and CMD are congruen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A (two angles and the corresponding side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AM = CM and BM = DM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rresponding sides of congruent triangles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iagonals of a parallelogram bisect each other, because triangles AMB and CMD are congruent (ASA)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se Angles of an Isosceles Tri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AB = AC. D is the midpoint of BC. Prove that angle ABC = angle AC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AC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D = D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 is the midpoint of BC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 = A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mon sid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 ABD and ACD are congruen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S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angle ABD = angle ACD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rresponding angles of congruent triangles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base angles are equal because triangles ABD and ACD are congruent (SSS)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ood Proof, Weak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GOOD PROOF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very statement has a reas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s correct mathematical languag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ames the congruence condi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nds with a clear conclus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A WEAK PROOF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ays "it is obvious" or "it looks equal"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s measurements from a draw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isses out a ste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oes not say why triangles are congruent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sons You Can U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hoose the exact words the mark scheme expe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ternate angles are equal; corresponding angles are equal; co-interior angles add to 180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gles in a triangle add to 180°; base angles of an isosceles triangle are equa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ogra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posite sides are equal and parallel; diagonals bisect each oth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"AD is common" when two triangles share a sid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o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ogical argument showing a statement is always tru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act written in a proo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s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ule that justifies a stateme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matching positions in congruent triang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i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ide shared by two triang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t exactly in half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Proof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QRS is a kite with PQ = PS and RQ = RS. Prove that triangles PQR and PSR are congruent, and hence that angle PQR = angle PS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equal sid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S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clud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Q = PS (given), RQ = RS (given), PR = PR (common side). The triangles are congruent by SSS. Corresponding angles are equal, so angle PQR = angle PS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out statements and reas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lternate angles in a proof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a common sid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SSS, SAS, ASA or RH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rresponding parts of congruent triang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diagonals bisec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base angles are equal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ish with a conclus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very step needs a reas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ive the congruence condition in words or lett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rresponding parts of congruent triangles are equ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nd with a conclusion that answers the ques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CD is a parallelogram. The diagonals AC and BD meet at M. Prove that triangles AMB and CMD are congruent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each fact with its reason: opposite sides equal, alternate angles equal. Then name the condition (ASA here)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2026-09-30T11:58:23Z</dcterms:created>
  <dcterms:modified xsi:type="dcterms:W3CDTF">2026-09-30T11:58:23Z</dcterms:modified>
  <dc:title>Geometric proof and congruence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