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students to underline the reason for each statemen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0.png"/>
  <Relationship Id="rId3" Type="http://schemas.openxmlformats.org/officeDocument/2006/relationships/image" Target="../media/d619857df69c8840fb036dd95ca45e7a5ce39f06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image" Target="../media/1b38df142ba8e9dad2c4fb8ad7c2ba8dc394284c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  <Relationship Id="rId3" Type="http://schemas.openxmlformats.org/officeDocument/2006/relationships/image" Target="../media/c3f05ef7a14c289472f3089be399f8c6029042fc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eometric proof and congruenc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the four conditions for congruent triangl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alternate angle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diagonals of a parallelogram do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roof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 vertically opposite angles equal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the four conditions for congruent triangl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SS, SAS, ASA, RH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alternate angle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qual angles between parallel lines, in a Z shap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diagonals of a parallelogram d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Bisect each other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roof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logical argument that shows a statement is always tru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 vertically opposite angles equa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t out a geometric proof with statements and reas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ove triangles congrue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congruent triangles to prove other fac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tandard reasons for angles in parallel lines and triangl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ing a Proof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proof is a chain of statements, each with a reas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te what you are give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facts from the questio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equal sides and angl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 reason for each: "opposite sides of a parallelogram are equal"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the congruence condi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SS, SAS, ASA or RH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te the conclus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"Therefore triangle ABC is congruent to triangle DEF"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i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rresponding parts of congruent triangles are equal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agonals of a Parallelo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iangles AMB and CMD are congruent, which shows the diagonals bisect each oth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ving Diagonals Bise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CD is a parallelogram with diagonals AC and BD meeting at M. Prove that AM = MC and BM = M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B = DC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pposite sides of a parallelogram are equal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BAM = angle DCM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ternate angles (AB parallel to DC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ABM = angle CD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ternate angles (AB parallel to DC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s AMB and CMD are congruen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SA (two angles and the corresponding side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 AM = CM and BM = DM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rresponding sides of congruent triangles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diagonals of a parallelogram bisect each other, because triangles AMB and CMD are congruent (ASA)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ase Angles of an Isosceles Triang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ABC, AB = AC. D is the midpoint of BC. Prove that angle ABC = angle AC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B = AC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D = DC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 is the midpoint of BC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 = A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mon sid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s ABD and ACD are congruen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S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 angle ABD = angle ACD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rresponding angles of congruent triangles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base angles are equal because triangles ABD and ACD are congruent (SSS)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ood Proof, Weak Proof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GOOD PROOF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very statement has a reas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ses correct mathematical languag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ames the congruence condit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nds with a clear conclus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A WEAK PROOF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ays "it is obvious" or "it looks equal"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ses measurements from a drawing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isses out a step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Does not say why triangles are congruent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sons You Can U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hoose the exact words the mark scheme expec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 lin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ternate angles are equal; corresponding angles are equal; co-interior angles add to 180°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gles in a triangle add to 180°; base angles of an isosceles triangle are equal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ogram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pposite sides are equal and parallel; diagonals bisect each othe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s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"AD is common" when two triangles share a sid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of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ogical argument showing a statement is always tru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t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act written in a proof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s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rule that justifies a stateme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matching positions in congruent triangl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si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ide shared by two triangl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s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ut exactly in half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Proof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QRS is a kite with PQ = PS and RQ = RS. Prove that triangles PQR and PSR are congruent, and hence that angle PQR = angle PS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equal sid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SS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clud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Q = PS (given), RQ = RS (given), PR = PR (common side). The triangles are congruent by SSS. Corresponding angles are equal, so angle PQR = angle PSR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t out statements and reas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lternate angles in a proof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a common sid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SSS, SAS, ASA or RH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corresponding parts of congruent triangl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ove diagonals bisec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ove base angles are equal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ish with a conclus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very step needs a reas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Give the congruence condition in words or lett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rresponding parts of congruent triangles are equ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nd with a conclusion that answers the quest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CD is a parallelogram. The diagonals AC and BD meet at M. Prove that triangles AMB and CMD are congruent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each fact with its reason: opposite sides equal, alternate angles equal. Then name the condition (ASA here)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Geometric Proof and Congrue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Give reasons for every step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4 marks · Pro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CD is a parallelogram. The diagonals AC and BD meet at M. Prove that triangles AMB and CMD are congrue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Pro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ing the congruent triangles from the last question, prove that AM = MC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Pro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BC is isosceles with AB = AC. D is the midpoint of BC. Prove that angle ABC = angle ACB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Geometric Proof and Congruenc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Pro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QRS is a kite with PQ = PS and RQ = RS. Prove that angle PQR = angle PS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"the triangles look the same" is not a good reason in a proof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Pro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CD is a rectangle. The diagonals AC and BD are drawn. Prove that AC = B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4 marks · Pr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CD is a parallelogram. The diagonals AC and BD meet at M. Prove that triangles AMB and CMD are congruent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B = DC with a rea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pair of equal angles with a rea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econd pair of equal angles with a rea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 by AS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Pr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congruent triangles from the last question, prove that AM = M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Prov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 sides of congruent tri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M = MC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Pr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BC is isosceles with AB = AC. D is the midpoint of BC. Prove that angle ABC = angle ACB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B = AC and BD = DC with reas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 comm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clusion about 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Pr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QRS is a kite with PQ = PS and RQ = RS. Prove that angle PQR = angle PS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Prov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l sides and common s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lain why "the triangles look the same" is not a good reason in a proof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appearances or measureme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ach step needs a mathematical rea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Pr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BCD is a rectangle. The diagonals AC and BD are drawn. Prove that AC = B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Prov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l sides and right 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C = B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2026-09-30T11:58:23Z</dcterms:created>
  <dcterms:modified xsi:type="dcterms:W3CDTF">2026-09-30T11:58:23Z</dcterms:modified>
  <dc:title>Geometric proof and congruence</dc:title>
  <dc:description>Generated from a pasted lesson-pack script.</dc:description>
  <dc:subject>Similarity and congruence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