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5c03558f7a2e49b21b679636dd83fa193e76e6e3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ilar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0 cm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:5 as a fraction of the tot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9 × 1.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0 c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:5 as a fraction of the tot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⅜ and ⅝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9 × 1.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3.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ame shape and siz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similar me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scale factors between similar shap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missing lengths in similar shap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two triangles are similar using equal 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IMIL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hapes are similar if they have the same shape but not necessarily the same size: their angles are equal and their lengths are in the same rati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cale factor is the ratio of corresponding length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Tri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side is multiplied by the same scale fact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s About Similar Sha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corresponding angles are equ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corresponding lengths are in the same rati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you multiply by to go from one shape to the oth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is a special ca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cale factor of 1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Missing L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scale fac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corresponding sid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pair where both lengths are know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scale fac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rger ÷ smaller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or div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pending on the direction you go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swer should look sensibl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issing S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ABC and DEF are similar. AB = 6 cm, BC = 10 cm and AC = 8 cm. DE = 9 cm. Find EF and DF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/AB = 9/6 = 1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F corresponds to B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× 1.5 = 1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F corresponds to AC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× 1.5 =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 = 15 cm and DF = 12 c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Rect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tangle A is 4 cm by 6 cm. Rectangle B is similar to A and 10 cm long on its shorter side. Find the other side of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÷ 4 = 2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ther 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2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c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ing Triangles Are Simil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PQR, angle P = 50° and angle Q = 60°. In triangle XYZ, angle X = 50° and angle Z = 70°. Show that the triangles are simil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ngle 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 − 50 − 60 = 7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ngle 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 − 50 − 70 = 6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angles matc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°, 60°, 7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triangles have equal angles, so they are simila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or Congruen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ame shape, possibly different siz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qual angles, sides in the same rati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cale factor may be any numb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CONGRUE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ame shape and same siz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qual angles and equal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cale factor 1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but a different siz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ultiplier that takes one length to the corresponding leng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sid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des in matching posi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mparison of two quantit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ansformation that produces similar shap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iangu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ving equal angl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hoto Enlargeme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hotograph is 12 cm by 8 cm. It is enlarged to fit a frame that is 30 cm wide. Find the height of the enlargement and the scale factor. Then say whether a 30 cm by 18 cm frame would suit the photograp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cal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pply it to the other sid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ratio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e factor 30 ÷ 12 = 2.5, so the height is 8 × 2.5 = 20 cm. A 30 by 18 frame is not similar to 12 by 8, because 18 ÷ 8 = 2.25 ≠ 2.5, so the picture would be distorted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similar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scale fac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issing lengt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cale factors greater than 1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cale factors less than 1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riangles are similar by angl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corresponding sid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difference from congruen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imilar shapes have equal angles and proportional sid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cale factor = new length ÷ old lengt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atch corresponding sides careful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 equal angles are enough to show triangles are simila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s ABC and DEF are similar. AB = 6 cm, BC = 10 cm, DE = 9 cm. Work out the length of EF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scale factor from a pair of sides you know, then use it on the side you need. Make sure the sides really correspon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2026-09-30T11:58:24Z</dcterms:created>
  <dcterms:modified xsi:type="dcterms:W3CDTF">2026-09-30T11:58:24Z</dcterms:modified>
  <dc:title>Similarity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