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Link to how surveyors measure height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68f92c8e6c46a4d6e02459a2419d46017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8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19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20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21.png"/>
  <Relationship Id="rId3" Type="http://schemas.openxmlformats.org/officeDocument/2006/relationships/image" Target="../media/7f35351fe7ca7fe99d05bf61252a202bb965ab0822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3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4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f53892a1d1be8ab9b76dce3ba0406125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e49b1554a86a5d8015a54240a8e5982626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7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28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29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30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1.png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2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3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4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5.png"/>
  <Relationship Id="rId3" Type="http://schemas.openxmlformats.org/officeDocument/2006/relationships/image" Target="../media/4a2b45dbfdf3bb533437d7e75176e4756e4e1dab36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7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38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39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0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1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2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3.png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4.png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5.png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46.png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47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ore similarit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6 to 9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²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rresponding angles on parallel lines do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(27/12)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k = 3, what is k²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is the scale factor from 6 to 9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1.5²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2.2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 corresponding angles on parallel lines do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They are equal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√(27/12)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.5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k = 3, what is k²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similar triangles created by parallel lin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missing lengths using scale factor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area scale factor k²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 backwards from an area ratio to a length ratio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Triangle Cut by a Parallel Li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 line parallel to one side of a triangle makes a smaller similar triang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PARALLEL LI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8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DE is parallel to BC, then triangle ADE is similar to triangle ABC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corresponding angles are equal, and the angle at A is comm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 Length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DE is parallel to BC. AD = 4 cm, DB = 2 cm and DE = 5 cm. Find B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B = AD + D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 + 2 = 6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from ADE to ABC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/4 = 1.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BC = DE × 1.5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1.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BC = 7.5 cm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tch the Sid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whole side, not just the piece, is the corresponding length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se AB, not DB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imilar triangles are ADE and ABC, so AD corresponds to AB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dd the par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B = AD + DB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abel the two triang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m in matching order: ADE and ABC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AREA SCALE FACTO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two shapes are similar with length scale factor k, their areas are in the ratio 1 : k²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5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Doubling all lengths multiplies the area by 4; tripling multiplies it by 9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ing an Are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rectangles have lengths 12 cm and 18 cm. The area of the smaller is 40 cm². Find the area of the larg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8/12 = 1.5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.5² = 2.25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of the larg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40 × 2.25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90 cm²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rom Areas to Lengt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triangles have areas 12 cm² and 27 cm². Find the ratio of their lengths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 of area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: 27 = 4 : 9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ake the square roo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√4 : √9 = 2 :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atio of the lengths is 2 : 3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For similar shapes with length scale factor 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Measur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3815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cale facto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8077200" y="2228850"/>
            <a:ext cx="34290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xample, k = 3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s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3815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8077200" y="26670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s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3815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²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8077200" y="333375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9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858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Volume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3815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³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8077200" y="4000500"/>
            <a:ext cx="3429000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7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tri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riangles with equal angles and proportional side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multiplier for length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rea scale fac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square of the length scale facto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arall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Lines that never mee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angle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qual angles in matching positions on parallel lin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i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comparison of two quantitie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hadows and Similar Triangl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1.5 m post casts a shadow of 2 m at the same time as a tree casts a shadow of 12 m. Draw two similar right-angled triangles and find the height of the tree. If the post's triangle has area 1.5 m², find the area of the tree's triangl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Draw both triang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length scale factor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quare it for are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cale factor 12 ÷ 2 = 6, so the tree is 1.5 × 6 = 9 m tall. The area scale factor is 6² = 36, so the area is 1.5 × 36 = 54 m²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pot similar triangles from parallel line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the whole side, not part of 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missing length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k² for area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n area from a length ratio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a length ratio from an area ratio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ratio in simplest form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my reasoning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 line parallel to a side makes a similar triangl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Match corresponding sides in the same ord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Area scale factor = k²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Take a square root to go from area ratio to length ratio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 triangle ABC, DE is parallel to BC. AD = 4 cm, DB = 2 cm and DE = 5 cm. Work out the length of BC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The similar triangles are ADE and ABC. Use AB = AD + DB in the scale factor, not DB alon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Similarit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all questions. Show your working. · 30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DE is parallel to BC. AD = 4 cm, DB = 2 cm and DE = 5 cm. Work out the length of BC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rectangles have lengths of 12 cm and 18 cm. The area of the smaller rectangle is 40 cm². Work out the area of the larger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triangles have areas of 12 cm² and 27 cm². Work out the ratio of the lengths of their corresponding sides. Give your answer in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am Practice: More Similarit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955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26098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1907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similar shapes have corresponding lengths in the ratio 3 : 5. The area of the smaller shape is 36 cm². Work out the area of the larger…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861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0005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35814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 1.5 m post casts a shadow 2 m long at the same time as a tree casts a shadow 12 m long. Work out the height of the tre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8768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81050" y="53911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43000" y="49720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why triangle ADE is similar to triangle ABC when DE is parallel to BC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095500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095500"/>
            <a:ext cx="5334000" cy="400050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In triangle ABC, DE is parallel to BC. AD = 4 cm, DB = 2 cm and DE = 5 cm. Work out the length of BC. (3 marks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imilar triangles ADE and AB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6/4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7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rectangles have lengths of 12 cm and 18 cm. The area of the smaller rectangle is 40 cm². Work out the area of the larger rectangl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ngth scale factor 1.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5² = 2.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9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triangles have areas of 12 cm² and 27 cm². Work out the ratio of the lengths of their corresponding sides. Give your answer in the form 1 : n or in its simplest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: 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quare roo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 :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wo similar shapes have corresponding lengths in the ratio 3 : 5. The area of the smaller shape is 36 cm². Work out the area of the larger shap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 : 25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6 × 25/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3 marks · Work ou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1.5 m post casts a shadow 2 m long at the same time as a tree casts a shadow 12 m long. Work out the height of the tre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Work out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cale factor 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.5 × 6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9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C3D6EE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Explain why triangle ADE is similar to triangle ABC when DE is parallel to B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Question 6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Similarity and congrue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5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rresponding angles on parallel lin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ngle A comm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M1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ll angles equal, so simila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C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2026-09-30T11:58:27Z</dcterms:created>
  <dcterms:modified xsi:type="dcterms:W3CDTF">2026-09-30T11:58:27Z</dcterms:modified>
  <dc:title>More similarity</dc:title>
  <dc:description>Generated from a pasted lesson-pack script.</dc:description>
  <dc:subject>Similarity and congruence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