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57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68f92c8e6c46a4d6e02459a2419d460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5.png"/>
  <Relationship Id="rId3" Type="http://schemas.openxmlformats.org/officeDocument/2006/relationships/image" Target="../media/ee1ea49b89bd1debed38e73260d34cee9734ba186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imilarity in 3D solid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2³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1.5³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area scale factor if k = 3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∛27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formula for the volume of a cone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2³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1.5³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.375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area scale factor if k = 3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∛27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formula for the volume of a con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⅓πr² h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length, area and volume scale facto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volume, capacity or mass of a similar soli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the length ratio from a volume ratio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problems with similar cones, cylinders and frustum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ilar Cub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Doubling lengths multiplies areas by 4 and volumes by 8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s for Similar Solid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f the length scale factor is 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asur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cale facto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f k = 2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s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s (including surface area)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²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s (and capacity, mass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³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of a Similar C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e A has height 6 cm and volume 40 cm³. Cone B is similar to A and has height 9 cm. Find the volume of cone B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 scale facto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/6 = 1.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scale facto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.5³ = 3.37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of B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0 × 3.37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35 cm³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Model and the Real Th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model statue is 20 cm tall and has mass 2 kg. The real statue is 1.2 m tall and made of the same material. Find the mass of the real statu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 scale facto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0 ÷ 20 = 6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(and mass) scale facto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³ = 216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s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 × 21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32 kg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Frustu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ne of height 15 cm has volume 500 cm³. A small cone of height 6 cm is cut off the top, leaving a frustum. Find the volume of the frustu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small cone is similar to the large con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ength scale factor 6/15 = 0.4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scale facto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0.4³ = 0.06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of the small con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00 × 0.064 = 3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ustum = large cone minus small con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00 − 32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68 cm³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om Volumes to Length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similar solids have volumes 8 cm³ and 125 cm³. Find the ratio of their lengths and of their surface area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ke the cube root of the volum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∛8 : ∛125 = 2 : 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 : 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rface areas: square the ratio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 : 2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engths 2 : 5; surface areas 4 : 25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Scale Factor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K (LENGTHS)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Heights, radii, edges, perimeter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Anything measured in a straight lin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Read directly from the two shap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USE K² OR K³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k²: area, surface area, cross-section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k³: volume, capacity, mass (same material)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Cube or square root to go backwards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ilar solid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ids with the same shape and all lengths in the same ratio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scale fa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³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rface area scale fa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²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ust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ne or pyramid with the top cut off parallel to the bas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pac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olume a container hold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ns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ss per unit volume; the same in similar solids of the same material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tle Siz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mall bottle is 10 cm tall and holds 250 ml. A similar large bottle is 15 cm tall. Find the capacity of the large bottle. A label on the small bottle has area 40 cm²; find the label area on the large bottl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k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ube for volum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quare for area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cale factor 1.5. Capacity 250 × 1.5³ = 843.75 ml, about 844 ml. Label 40 × 1.5² = 90 cm²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tate the scale factors k, k², k³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volume of a similar soli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mass using a volume facto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surface area of a similar soli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cube root to find a length ratio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olume of a frustum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the right scale factor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clear working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Lengths k, areas k², volumes k³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or the same material, mass scales like volum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rom a volume ratio take the cube root for length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 frustum is a large cone minus a similar small con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ne A has height 6 cm and volume 40 cm³. Cone B is similar to A and has height 9 cm. Work out the volume of cone B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Find the length scale factor first. Cube it for volume. Do not square i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2026-09-30T11:58:31Z</dcterms:created>
  <dcterms:modified xsi:type="dcterms:W3CDTF">2026-09-30T11:58:31Z</dcterms:modified>
  <dc:title>Similarity in 3D solids</dc:title>
  <dc:description>Generated from a pasted lesson-pack script.</dc:description>
  <dc:subject>Similarity and congruence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