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at the sketch solutions match the calculated on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c46e5eda8d2dcb8086b52474b368b974f18cee4a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image" Target="../media/da7376b01f93be2d4a4f217c46a3bb31e438b85f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ph of the sine func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in 30°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in 90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argest value sin x can tak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SOH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mode must a calculator be in for degree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in 3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sin 9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argest value sin x can tak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SOH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n = opposite ÷ hypotenus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mode must a calculator be in for degre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DEG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graph of y = sin x for 0° ≤ x ≤ 36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key values of s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ymmetry to find a second solution of sin x = 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the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SINE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of y = sin x is a smooth wave that repeats every 36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t starts at 0, rises to 1 at 90°, returns to 0 at 180°, falls to −1 at 270° and returns to 0 at 360°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in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ne x equals 0.5 has two solutions: 30 degrees and 150 degre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Values of S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se are worth learn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°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 | 0 | −1 | 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eatures of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eats every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t x = 9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at x = 270°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°, 180°, 36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ymmetrical about x = 90° and x = 270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symmetry about x = 9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calcula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= sin ⁻¹(k); this is the first solu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 about 90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cond solution = 180°− 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must be between 0° and 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k < 0, the solutions are between 180° and 36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sin x = 0.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sin ⁻¹(0.5) = 3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80°− 30°= 15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30° and x = 15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Negative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x = −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 giv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n ⁻¹(−0.5) = −30°, so use the positive 30° as a referen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low the axi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utions are 180°+ 30° and 360°− 3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alu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0° and 33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10° and x = 330°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ngth after which the graph repea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mplitu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eight from the middle line to the maximu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ighest value on the grap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west value on the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s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n ⁻¹, the calculator function that finds an angl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looks the same on both sides of a lin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tch and Sol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Sketch y = sin x for 0° to 360°. (b) Mark y = 0.8 and read the two solutions from your sketch. (c) Calculate them: sin ⁻¹(0.8) = 53.1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axes with 90° mark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ymmetry about 9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b) About 53° and 127°. (c) x = 53.1° and 180°− 53.1°= 126.9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sin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its maximum and minimu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its perio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sin 30 and sin 90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in inver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econd solu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negative valu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ne repeats every 360°, max 1, min −1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n x = k has two solutions in 0° to 360° for −1 < k <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ositive k: x and 180°− 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Negative k: angles in the second half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sin x = 0.6 for 0° ≤ x ≤ 360°. Give answers correct to 1 decimal pla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econd solution is 180°− x. Check both are in rang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sine fun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x = 0.6 for 0° ≤ x ≤ 360°. Give your answers correct to 1 decimal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value of (a) sin 90° (b) sin 27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sin x for 0° ≤ x ≤ 360°. Use the graph to solve sin x = 0.5 and to write down the maximum value of sin x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sine func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sin x = −0.3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mir says that sin x = 1.4 has a solution. Explain why he is wro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n 40°= 0.64 (to 2 decimal places). Write down another angle between 0° and 360° with sine 0.64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sin x = 0.6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 ⁻¹(0.6) = 36.9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 − 36.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43.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value of (a) sin 90° (b) sin 270°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sin x for 0° ≤ x ≤ 360°. Use the graph to solve sin x = 0.5 and to write down the maximum value of sin x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sin x = −0.3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erence angle 17.5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 + 17.5 or 360 − 17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ans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mir says that sin x = 1.4 has a solution. Explain why he is wro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 of sine is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 40°= 0.64 (to 2 decimal places). Write down another angle between 0° and 360° with sine 0.6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80 −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2026-09-30T12:00:59Z</dcterms:created>
  <dcterms:modified xsi:type="dcterms:W3CDTF">2026-09-30T12:00:59Z</dcterms:modified>
  <dc:title>Graph of the sine function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