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the crossings with a calculator: sin 45°= cos 45°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9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ab32f0e8b248d4f7825383dcdb5489401190b267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20910f6df9c54c7e002431aa089f4c52d2fd2e97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aph of the cosine func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60°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0°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AH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the sine grap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largest and smallest values of sin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6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cos 0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AH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s = adjacent ÷ hypotenus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eriod of the sine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0°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are the largest and smallest values of sin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 and −1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he graph of y = cos x for 0° ≤ x ≤ 360°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key values of cos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ymmetry to find a second solution of cos x = k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how the cosine and sine graphs are relate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SINE GRAP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aph of y = cos x is the sine wave shifted 90° to the lef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t starts at 1 when x = 0°, falls to 0 at 90°, reaches −1 at 180°, is 0 at 270° and back to 1 at 360°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sin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osine x equals 0.5 has two solutions: 60 degrees and 300 degre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Values of Cos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se are worth learn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0°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°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90°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8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 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5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 | 0 | 0.5 | 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eatures of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0764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eats every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050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0764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2479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x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at x = 0° and 360°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909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35623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 at x = 180°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33909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35623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37338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90° and 270°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76800"/>
            <a:ext cx="5438775" cy="14097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23900" y="5048250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23900" y="5219700"/>
            <a:ext cx="5095875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ymmetrical about x = 180°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Two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symmetry about x = 180°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calcula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x = cos ⁻¹(k); this is the first solutio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 about 180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econd solution = 360°− x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the rang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must be between 0° and 360°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valu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s ⁻¹ of a negative gives an angle between 90° and 18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cos x = 0.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cos x = 0.5 for 0° ≤ x ≤ 36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cos ⁻¹(0.5) = 6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360°− 60°= 30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60° and x = 300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 Negative Val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cos x = −0.7 for 0° ≤ x ≤ 360°,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cos ⁻¹(−0.7) = 134.4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lec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− 134.4°= 225.6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34.4° and x = 225.6°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e and Cosine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SIN X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tarts at 0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aximum at 90°, minimum at 270°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econd solution: 180°− x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Y = COS X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tarts at 1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aximum at 0° and 360°, minimum at 180°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econd solution: 360°− x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ine grap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wave y = cos x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i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60° for both sine and cosi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cos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s ⁻¹, the calculator function that finds an ang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liding a graph without turning i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mirrors itself about a lin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value of x that gives the required 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ne Meets Cosin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y = sin x and y = cos x on the same axes for 0° to 360°. (a) Where do they cross? (b) What single translation maps sine onto cosine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both curv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 crossing poi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t x = 45° and 225°. (b) A translation of 90° to the left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ketch the cosine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its maximum and minimu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cos 0, cos 60 and cos 9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s invers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econd solu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or negative valu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sine and cosin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solutions from a graph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sine starts at 1, falls to −1 at 180°, returns to 1 at 360°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s x = k has two solutions in 0° to 360° for −1 < k < 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utions are x and 360°− 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sine is sine shifted 90° lef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cos x = 0.3 for 0° ≤ x ≤ 360°. Give answers correct to 1 decimal place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econd solution is 360°− x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Graph of the cosine fun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cos x = 0.3 for 0° ≤ x ≤ 360°. Give your answers correct to 1 decimal pl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value of (a) cos 0° (b) cos 180°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y = cos x for 0° ≤ x ≤ 360°. Use the graph to solve cos x = −0.5 and to write down the minimum value of cos x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Graph of the cosine func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cos x = −0.7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s 50°= 0.64 (to 2 decimal places). Write down another angle between 0° and 360° with cosine 0.64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the single transformation that maps the graph of y = sin x onto the graph of y = cos x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cos x = 0.3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 ⁻¹(0.3) = 72.5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60 − 72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87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value of (a) cos 0° (b) cos 180°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y = cos x for 0° ≤ x ≤ 360°. Use the graph to solve cos x = −0.5 and to write down the minimum value of cos x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cos x = −0.7 for 0° ≤ x ≤ 360°. Give your answers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 ⁻¹(−0.7) = 134.4°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60 − 134.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25.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s 50°= 0.64 (to 2 decimal places). Write down another angle between 0° and 360° with cosine 0.6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60 − 5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the single transformation that maps the graph of y = sin x onto the graph of y = cos 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ans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0° to the lef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2026-09-30T12:01:02Z</dcterms:created>
  <dcterms:modified xsi:type="dcterms:W3CDTF">2026-09-30T12:01:02Z</dcterms:modified>
  <dc:title>Graph of the cosine function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