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ry 91°, 95° to see the values become large and negativ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4b48b2d91ced9d24bc31b7a28e2d03d010ae9d82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ecf0bb10d784d35155024a41954fdcd3958fd223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aph of the tangent func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TOA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an 45°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an 0°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sine and cosin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you divide by zero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TOA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an = opposite ÷ adjacen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an 45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an 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sine and cosin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you divide by zer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he graph of y = tan x for 0° ≤ x ≤ 360°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key values and the position of the asymptot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eriod of 180° to find a second solu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solutions from the graph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ANGENT GRAP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aph of y = tan x repeats every 180° and has vertical asymptotes at x = 90° and x = 27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nlike sine and cosine, tangent has no maximum or minimum: it goes up to infinity and down to minus infinit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angent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an x = 1 has solutions at 45 degrees and 225 degre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Values of Tang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these, and note the ga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0°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5°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90°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35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n 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defined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 | 0 | 1 | undefined | −1 | 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eatures of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0764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eats every 18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050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0764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ymptot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Vertical lines at x = 90° and 270°; the graph never touches the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909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35623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0°, 180°, 360°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33909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35623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value of y; no maximum or minimu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768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23900" y="50482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23900" y="52197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p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ises steeply through each root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Two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graph repeats every 18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x = tan ⁻¹(k); this is the first solutio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the perio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cond solution = x + 180°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valu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an ⁻¹(k) is negative, add 180° and 36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the 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ly keep answers between 0° and 36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tan x = 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an x = 2 for 0° ≤ x ≤ 360°,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tan ⁻¹(2) = 63.4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180°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3.4°+ 180°= 243.4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63.4° and x = 243.4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 Negative Val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an x = −1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 giv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n ⁻¹(−1) = −45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180°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5°+ 180°= 135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360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5°+ 360°= 315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35° and x = 315°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ing the Three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 X AND COS X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Period 360°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mooth waves between −1 and 1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o asymptot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olutions: x and 180°− x (sin), x and 360°− x (cos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TAN X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Period 180°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akes every valu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symptotes at 90° and 270°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olutions: x and x + 180°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ympto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that a graph gets closer to but never touch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ength after which the graph repea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defin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s no value, e.g. tan 90°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tang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n ⁻¹, the calculator function that finds an angl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value of x where y = 0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et of values y can tak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ngent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calculator to fill in tan x for x = 60°, 80°, 85°, 89° (1 d.p.). Then describe what happens as x gets close to 90°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ype each value into the calcula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the patter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1.7, 5.7, 11.4, 57.3. The values get bigger and bigger, which is why there is an asymptote at 90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he tangent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the perio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rk the asymptot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tan 45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an invers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econd solu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or negative valu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solutions from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angent repeats every 180°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Vertical asymptotes at 90° and 27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utions are x and x + 18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angent takes every value, so tan x = k always has soluti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tan x = 0.5 for 0° ≤ x ≤ 360°. Give answers correct to 1 decimal place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he period is 180°, so the second solution is x + 180°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Graph of the tangent fun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an x = 0.5 for 0° ≤ x ≤ 360°. Give your answers correct to 1 decimal pl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value of (a) tan 45° (b) tan 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y = tan x for 0° ≤ x ≤ 180°. Use the graph to solve tan x = 1, and write down the equation of the asymptot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Graph of the tangent func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an x = −2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an 90° has no valu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n 30°= 0.58 (to 2 decimal places). Write down another angle between 0° and 360° with tangent 0.58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an x = 0.5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n ⁻¹(0.5) = 26.6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s 18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06.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value of (a) tan 45° (b) tan 0°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y = tan x for 0° ≤ x ≤ 180°. Use the graph to solve tan x = 1, and write down the equation of the asymptote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9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 written in the form x = 9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an x = −2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n ⁻¹(−2) = −63.4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63.4 + 180 or −63.4 + 36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ans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y tan 90° has no valu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ers to the asymptote or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alues grow without lim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n 30°= 0.58 (to 2 decimal places). Write down another angle between 0° and 360° with tangent 0.58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+ 18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2026-09-30T12:04:47Z</dcterms:created>
  <dcterms:modified xsi:type="dcterms:W3CDTF">2026-09-30T12:04:47Z</dcterms:modified>
  <dc:title>Graph of the tangent function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