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Discuss what makes a matching pai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1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5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6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7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18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9.png"/>
  <Relationship Id="rId3" Type="http://schemas.openxmlformats.org/officeDocument/2006/relationships/image" Target="../media/c1fbe8fb51a84c355a8583fb666e5a26ac17b9a32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5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7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8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0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image" Target="../media/a6492ff43136a0562c9e42f27173a024db3c9248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cosine rule and 2D trigonometric problem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60°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Pythagoras' theorem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ine rul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bearing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⁻¹(0.5)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60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.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Pythagoras' theore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² + b² = c²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ine ru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/(sin A) = b/(sin B)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beari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n angle measured clockwise from north, with three figure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⁻¹(0.5)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0°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cosine rule to find a missing sid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he cosine rule to find a missing angl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between the sine rule, cosine rule and right-angled trigonometr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D problems, including bearing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SINE RU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cosine rule links three sides and one angle: it is Pythagoras with a correc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² = b² + c² − 2bccos A. To find an angle: cos A = (b² + c² − a²)/2bc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Cosine Ru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angle in the formula is opposite the side you are findin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Rul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SINE RULE WHEN..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ou have two angles and a sid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ou have two sides and an angle not between them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ou have a matching pair (a side and its opposite angle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USE THE COSINE RULE WHEN..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ou have two sides and the angle between them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ou have all three sid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ou do not have a matching pair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sine Rule: Finding a Si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ABC, b = 7 cm, c = 9 cm and angle A = 60°. Find 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ru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² = b² + c² − 2bccos 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² = 7² + 9² − 2 × 7 × 9 × cos 6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² = 49 + 81 − 63 = 6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 roo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= 8.19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= 8.19 cm (3 s.f.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sine Rule: Finding an Ang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riangle has sides 5 cm, 7 cm and 9 cm. Find the largest ang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rgest angle is opposite 9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= 9, b = 5, c = 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d rul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s A = (5² + 7² − 9²)/(2 × 5 × 7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s A = (−7)/70 = −0.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cosin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= 95.7°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argest angle = 95.7° (1 d.p.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Bearings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hip sails 12 km on a bearing of 040° and then 9 km on a bearing of 130°. How far is it from its starting point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between the two leg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30°− 40°= 9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ight-angled triangl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ythagora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² + 9² = 144 + 81 = 22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 roo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225 = 15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hip is 15 km from its start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Sl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void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ing before multiply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2bccos A as a whole first, then subtrac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ong ang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gle in the formula is opposite the side on the left-hand sid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ing ear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eep the full value until the final step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over 9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egative cosine means the angle is obtuse; this is fin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sine ru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² = b² + c² − 2bccos A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ar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direction measured clockwise from north as three figur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cluded ang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gle between two given sid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btu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ngle between 90° and 180°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rgest ang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gle opposite the longest sid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of a formula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Rule and Why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ach triangle, state which rule you would use first. (a) a = 6, b = 8, C = 50°, find c. (b) a = 5, b = 7, c = 9, find A. (c) A = 40°, B = 70°, a = 8, find b. (d) a = 9, b = 12, A = 30°, find B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for a side with its opposite ang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there is none, use the cosine ru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Cosine rule (two sides and the included angle). (b) Cosine rule (three sides). (c) Sine rule. (d) Sine rule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cosine ru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missing sid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o find an ang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dentify the largest ang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sine or cosine ru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bearings proble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rounding too early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with a sketch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² = b² + c² − 2bccos 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s A = (b² + c² − a²)/2bc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Use cosine rule for SAS and SSS, sine rule when you have a matching pai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Bearings: measure clockwise from north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 triangle PQR, PQ = 8.4 cm, PR = 6.1 cm and angle QPR = 57°. Work out the length of QR. Give your answer correct to 3 significant figure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the rule first, substitute, then use your calculator in one go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The cosine ru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PQR, PQ = 8.4 cm, PR = 6.1 cm and angle QPR = 57°. Work out the length of QR. Give your answer correct to 3 significant figur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ABC, AB = 8 cm, AC = 6 cm and angle BAC = 40°. Work out the length of BC. Give your answer correct to 3 significant figur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riangle has sides of length 6 cm, 8 cm and 11 cm. Work out the size of the largest angle. Give your answer correct to 1 decimal plac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The cosine rul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hip sails 12 km on a bearing of 040°. It then sails 9 km on a bearing of 130°. Work out the distance of the ship from its starting po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riangle has sides of length 7 cm, 8 cm and 9 cm. Work out the size of the smallest angle. Give your answer correct to 1 decimal pla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ABC, you are given a, c and angle B. Which rule would you use to find b, the sine rule or the cosine rule? Give a reas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PQR, PQ = 8.4 cm, PR = 6.1 cm and angle QPR = 57°. Work out the length of QR. Give your answer correct to 3 significant figures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.4² + 6.1² − 2 × 8.4 × 6.1 × cos 57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1.9...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7.2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triangle ABC, AB = 8 cm, AC = 6 cm and angle BAC = 40°. Work out the length of BC. Give your answer correct to 3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² + 8² − 2 × 6 × 8 × cos 4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6.4...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.1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riangle has sides of length 6 cm, 8 cm and 11 cm. Work out the size of the largest angle. Give your answer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6² + 8² − 11²)/(2 × 6 × 8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0.2187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2.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hip sails 12 km on a bearing of 040°. It then sails 9 km on a bearing of 130°. Work out the distance of the ship from its starting po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ight angle identifi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² + 9² = 2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riangle has sides of length 7 cm, 8 cm and 9 cm. Work out the size of the smallest angle. Give your answer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8² + 9² − 7²)/(2 × 8 × 9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666...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8.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triangle ABC, you are given a, c and angle B. Which rule would you use to find b, the sine rule or the cosine rule? Give a reas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sine ru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ides and the included ang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2026-09-30T12:05:03Z</dcterms:created>
  <dcterms:modified xsi:type="dcterms:W3CDTF">2026-09-30T12:05:03Z</dcterms:modified>
  <dc:title>The cosine rule and 2D trigonometric problems</dc:title>
  <dc:description>Generated from a pasted lesson-pack script.</dc:description>
  <dc:subject>More trigonometry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