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period is always the normal period divided by the number multiplying x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8999c80b15ba98bef70e57dc92624c3c0283b69b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7126906f15f10ef9e6fa37580b4eb32714485c38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ing trigonometric graph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sin x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is the first maximum of y = sin x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sin x + 2 do to the graph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tan x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3sin x do to the grap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si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is the first maximum of y = si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9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sin x + 2 do to th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oves it up 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ta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3sin x do to th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tretches it vertically by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d sketch y = sin (x + a) and y = cos (x − 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d sketch y = sin ax and y = cos a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eriod of y = sin ax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such as sin 2x = 0.5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HORIZONTAL TRANSFORM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s inside the brackets move or stretch the graph left and right, and often do the opposite of what you expe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y = f(x + a) translates left by a. y = f(x − a) translates right by a. y = f(ax) stretches horizontally with scale factor 1/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ur Horizontal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faint curve is y equals sine x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ffects on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d the change inside the bracke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at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(x − 30°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right 3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(x + 60°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left 6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2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½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cos 3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⅓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°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x/2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2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20°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orizontal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sin x is translated to give y = sin (x + 30°). Describe the translation and find the first maxim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us inside the bra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oves left by 3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 was a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w a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°− 30°= 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lation of 30° to the left; the first maximum is at x = 60°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orizontal Stretc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period of y = cos 3x and how many full waves there are between 0° and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/3 = 12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 of wav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/120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eriod is 120°, giving 3 full wav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sin 2x = 0.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2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 for 2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° ≤ 2x ≤ 72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for 2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30°, 150°, 390°, 51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5°, 75°, 195°, 255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5°, 75°, 195°, 255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and Outside th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SIDE THE BRACKETS: VERTICA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asin x: stretch in 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x + a: translate u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what it looks lik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NSIDE THE BRACKETS: HORIZONT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(x + a): translate lef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ax: stretch in x by 1/a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the opposite of what it looks lik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ngth after which the graph repea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rizontal stret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etch that changes the x-val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lide left, right, up or dow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the x-values are multiplied b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ull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complete cycle of the grap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hase shif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orizontal translation of a trig grap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period of each graph. (a) y = sin 4x (b) y = cos x/3 (c) y = tan 2x. Then say where the first maximum of (a) 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normal period by the numb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first maximum position in the same wa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90°. (b) 1080°. (c) 90° (tangent's normal period is 180°, so divide by 2). First maximum of (a) at x = 22.5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(x + a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(x - a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 a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erio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first maximu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a transformed graph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2x = k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y = f(x + a): translate left by a. y = f(x − a): translate r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y = f(ax): stretch in x by scale factor 1/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eriod of sin ax or cos ax: 360°/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ing sin ax = k: extend the range to 360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sin 2x = 0.5 for 0° ≤ x ≤ 360°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range for the whole bracket first. Then solve, then divid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ransforming trigonometric graphs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Fi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cos ax for 0° ≤ x ≤ 360°, where a is a positive whole number. Find the value of 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single transformation that maps the graph of y = sin x onto the graph of y = sin (x − 40°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1 mark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period of y = sin 4x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Transforming trigonometric graphs 2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coordinates of the first maximum point of y = sin (x − 30°) for x >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Ske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a grid, sketch the graph of y = sin 2x for 0° ≤ x ≤ 36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2x = 0.5 for 0° ≤ x ≤ 360°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Fi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cos ax for 0° ≤ x ≤ 360°, where a is a positive whole number. Find the value of a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waves or period 12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the single transformation that maps the graph of y = sin x onto the graph of y = sin (x − 40°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° to the r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1 mark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period of y = sin 4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coordinates of the first maximum point of y = sin (x − 30°) for x >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1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Sketc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 a grid, sketch the graph of y = sin 2x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ketch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ull wa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 1 and minimum 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roots or turning poi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sin 2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 = 3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 = 15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tends to 390 and 5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our ans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2026-09-30T12:07:46Z</dcterms:created>
  <dcterms:modified xsi:type="dcterms:W3CDTF">2026-09-30T12:07:46Z</dcterms:modified>
  <dc:title>Transforming trigonometric graphs 2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