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8e083cbe777122423fd5d8dc60b8a869cc1224cd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ampling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ercentage of an amount, e.g. 10% of 300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an of 4, 6 and 8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the ratio 20 : 30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random"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fraction of a total, e.g. ¼ of 80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ercentage of an amount, e.g. 10% of 30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ean of 4, 6 and 8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the ratio 20 : 3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 : 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random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very item has an equal chance of being chose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fraction of a total, e.g. ¼ of 8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the difference between a population and a samp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and describe bias in a sampl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a random, a systematic and a stratified samp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stimate a population size using capture-recapture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AMPL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7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ample should be a small group that fairly represents the whole popula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bigger, random sample is more likely to be representative and give reliable resul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pulation and Stratified Samp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tratified sample keeps the same proportions as the popul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ypes of Samp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Know how each one is chose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amp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 it is chos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ood point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member has an equal chance, e.g. numbers from a random number generator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ot biased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stematic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kth member from a list, after a random star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asy and quick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atifie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roups sampled in proportion to their siz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resents every group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venience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eople who are easiest to reach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ap, but often biased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tratified Samp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chool has 200 pupils in Year 9, 160 in Year 10 and 240 in Year 11. A stratified sample of 60 pupils is taken. How many pupils come from each year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 pupil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0 + 160 + 240 = 6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 sampl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/600 = 1/1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ar 9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0 ÷ 10 = 2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ar 1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60 ÷ 10 = 1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ar 1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0 ÷ 10 = 24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 from Year 9, 16 from Year 10 and 24 from Year 11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ystematic Samp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st has 800 names. A systematic sample of 40 names is needed. Describe how to take 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v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00 ÷ 40 =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 star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ick a random number from 1 to 20, e.g. 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every 20th name: 7, 27, 47, and so o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oose a random start between 1 and 20, then take every 20th nam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pture-Recapture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 fish are caught, tagged and released. Later, 40 fish are caught and 8 of them are tagged. Estimate the number of fish in the lak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 tagged in the second samp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/4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qual to the proportion tagged in the lak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/40 = 50/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 = (50 × 40)/8 = 25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re are about 250 fish in the lak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ample is biased if some members are more likely to be chosen than oth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you as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king only people at a football match about sport is bias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o ans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ly those who reply to an online poll may hold stronger view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ple too smal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mall samples can be unrepresentative just by chan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x 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random method and a large enough samp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pu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whole group you want to know abou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p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maller group taken from the popul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a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fairness that makes a sample unrepresentativ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 samp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member has an equal chance of selec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atified samp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ample split into groups in proportion to the popul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pture-recapt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method to estimate the size of a wild popul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ir or Biased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ether each sample is fair or biased and explain why. (a) Asking 20 people leaving a gym how much they exercise. (b) Choosing 30 pupils at random from the register. (c) Asking the first 10 people to arrive at school about school start tim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k who might be miss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ggest a fairer metho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Biased: gym users exercise more than most people. (b) Fair: random. (c) Biased: early arrivals may have different views (for example they may travel by bus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fine population and samp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ot bi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a random samp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a systematic samp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 stratified samp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bigger is bette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apture-recaptur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 reason for my choic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ample = part of the popul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andom samples avoid bia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tratified: number in each group = group/population × sample siz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apture-recapture: N = (first × second)/(tagged in second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school has 200 pupils in Year 9, 160 in Year 10 and 240 in Year 11. Alex takes a stratified sample of 60 pupils. How many pupils should he take from each year?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fraction sampled, then multiply each group by i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2026-09-30T12:15:36Z</dcterms:created>
  <dcterms:modified xsi:type="dcterms:W3CDTF">2026-09-30T12:15:36Z</dcterms:modified>
  <dc:title>Sampling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