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68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055104a7c4ed9d75f6e46ebc2369149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6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7.png"/>
  <Relationship Id="rId3" Type="http://schemas.openxmlformats.org/officeDocument/2006/relationships/image" Target="../media/87f7df6348178cab2205cbd69e4e4a5c7881b545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umulative frequency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median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range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unning total of 4, 11, 20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grouped frequency table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the class 20 < t ≤ 30 in words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medi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middle value when the data are in order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rang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Largest minus smallest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unning total of 4, 11, 20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4, 15, 35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grouped frequency tabl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 table showing how many values fall in each class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the class 20 < t ≤ 30 in word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More than 20 and up to and including 30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cumulative frequencies from a grouped tabl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lot a cumulative frequency graph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stimate the median, lower quartile and upper quartil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interquartile range and answer questions from the graph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CUMULATIVE FREQUENC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umulative frequency is a running total of the frequencies. Plot each total against the upper class boundar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oints are joined with a smooth curve that always ris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uilding the Tab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ime taken (t minutes) to complete a puzzle, 60 studen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im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requency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umulative frequency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25755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0 < t ≤ 10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2670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8576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2670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0 < t ≤ 20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2670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1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2670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5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386715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45770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386715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0 < t ≤ 30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386715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0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386715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5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46722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0577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46722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0 < t ≤ 40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46722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6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46722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1]]></a:t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06730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 descr=""/>
          <p:cNvSpPr/>
          <p:nvPr/>
        </p:nvSpPr>
        <p:spPr>
          <a:xfrm>
            <a:off x="552450" y="565785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6" name=""/>
          <p:cNvSpPr txBox="1"/>
          <p:nvPr/>
        </p:nvSpPr>
        <p:spPr>
          <a:xfrm>
            <a:off x="685800" y="50673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0 < t ≤ 50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4381500" y="50673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8077200" y="50673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8]]></a:t>
            </a:r>
          </a:p>
        </p:txBody>
      </p:sp>
      <p:sp>
        <p:nvSpPr>
          <p:cNvPr id="39" name="" descr=""/>
          <p:cNvSpPr/>
          <p:nvPr/>
        </p:nvSpPr>
        <p:spPr>
          <a:xfrm>
            <a:off x="552450" y="56673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0" name="" descr=""/>
          <p:cNvSpPr/>
          <p:nvPr/>
        </p:nvSpPr>
        <p:spPr>
          <a:xfrm>
            <a:off x="552450" y="62579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1" name=""/>
          <p:cNvSpPr txBox="1"/>
          <p:nvPr/>
        </p:nvSpPr>
        <p:spPr>
          <a:xfrm>
            <a:off x="685800" y="56673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0 < t ≤ 60]]></a:t>
            </a:r>
          </a:p>
        </p:txBody>
      </p:sp>
      <p:sp>
        <p:nvSpPr>
          <p:cNvPr id="42" name=""/>
          <p:cNvSpPr txBox="1"/>
          <p:nvPr/>
        </p:nvSpPr>
        <p:spPr>
          <a:xfrm>
            <a:off x="4381500" y="56673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8077200" y="56673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0]]></a:t>
            </a:r>
          </a:p>
        </p:txBody>
      </p:sp>
      <p:sp>
        <p:nvSpPr>
          <p:cNvPr id="4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ding the Cur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Read the quartiles at one quarter, one half and three quarters of the total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ding Quartil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Use the total frequency 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58115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dian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o across at n/2, then down to the x-axis]]></a:t>
            </a:r>
          </a:p>
        </p:txBody>
      </p:sp>
      <p:sp>
        <p:nvSpPr>
          <p:cNvPr id="14" name="" descr=""/>
          <p:cNvSpPr/>
          <p:nvPr/>
        </p:nvSpPr>
        <p:spPr>
          <a:xfrm>
            <a:off x="316230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338137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441007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338137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51472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ower quartil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o across at n/4, then down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991225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21030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723900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21030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34365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pper quartil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o across at 3n/4, then down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82015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903922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1006792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903922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17257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rquartile rang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QR = UQ − LQ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dian and Quartil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the 60 students, estimate the median, the quartiles and the interquartile rang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tal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 = 6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dian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t 30: about 27.5 minutes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ower quartil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t 15: 20 minute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pper quartil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t 45: about 36 minutes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rquartile range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6 − 20 = 16 minutes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edian ≈ 27.5 minutes, IQR ≈ 16 minutes.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Many More Than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graph to estimate how many of the 60 students took more than 40 minut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umulative frequency at 40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1 students took 40 minutes or les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tract from the total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0 − 51 = 9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bout 9 students took more than 40 minutes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mon Mistak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Watch for thes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ong boundar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lot at the upper class boundary, not the middle of the clas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traight lin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graph is a smooth curve, not a polygon (unless the question says so)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ding frequency, not valu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o across from the cumulative frequency, then down to the data valu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getting the star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curve starts at the lowest boundary with a cumulative frequency of 0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umulative frequenc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running total of frequencie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pper class boundar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largest value in a clas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dia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middle value; the value at n/2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ower quarti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value one quarter of the way through the data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pper quarti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value three quarters of the way through the data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rquartile rang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pper quartile minus lower quartil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uild a Cumulative Frequency Tabl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eights (h cm) of 40 plants: 0 < h ≤ 10: 3, 10 < h ≤ 20: 9, 20 < h ≤ 30: 16, 30 < h ≤ 40: 8, 40 < h ≤ 50: 4. (a) Complete the cumulative frequency column. (b) At what value of n do you read the median?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d each frequency to the running total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last total equals the total frequenc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3, 12, 28, 36, 40. (b) 40/2 = 20, which lies in the class 20 < h ≤ 30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cumulative frequenci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lot at upper class boundari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smooth curv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d the media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d the quartile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IQR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how many are above or below a valu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void common mistake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Plot cumulative frequency against upper class boundarie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Median at n/2, LQ at n/4, UQ at 3n/4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IQR = UQ − LQ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Values read from a graph are estimate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cumulative frequency graph shows the times taken by 80 students. Use it to estimate the median and the interquartile range. (4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Show your dashed lines on the graph and write the values down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2026-09-30T12:15:38Z</dcterms:created>
  <dcterms:modified xsi:type="dcterms:W3CDTF">2026-09-30T12:15:38Z</dcterms:modified>
  <dc:title>Cumulative frequency</dc:title>
  <dc:description>Generated from a pasted lesson-pack script.</dc:description>
  <dc:subject>Further statistics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