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to say which upper class boundaries they would plot agains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2.png"/>
  <Relationship Id="rId3" Type="http://schemas.openxmlformats.org/officeDocument/2006/relationships/image" Target="../media/87f7df6348178cab2205cbd69e4e4a5c7881b545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  <Relationship Id="rId3" Type="http://schemas.openxmlformats.org/officeDocument/2006/relationships/image" Target="../media/60ec39e3176306c26530cdffc30773390a96e50b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umulative frequenc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edia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ang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unning total of 4, 11, 20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grouped frequency tabl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class 20 < t ≤ 30 in word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edi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middle value when the data are in ord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ang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Largest minus smalles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unning total of 4, 11, 2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, 15, 3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grouped frequency tab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table showing how many values fall in each clas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class 20 < t ≤ 30 in word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More than 20 and up to and including 30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cumulative frequencies from a grouped tabl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a cumulative frequency grap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median, lower quartile and upper quarti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interquartile range and answer questions from the graph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UMULATIVE FREQUENC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mulative frequency is a running total of the frequencies. Plot each total against the upper class boundar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oints are joined with a smooth curve that always ris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uilding the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ime taken (t minutes) to complete a puzzle, 60 stude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im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umulative frequency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 < t ≤ 10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 < t ≤ 20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1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0 < t ≤ 30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5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 < t ≤ 40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6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1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0 < t ≤ 50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8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0 < t ≤ 60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43815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80772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the Cur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Read the quartiles at one quarter, one half and three quarters of the tota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Quarti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the total frequency 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o across at n/2, then down to the x-axis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wer quarti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o across at n/4, then down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pper quarti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o across at 3n/4, then dow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quartile rang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QR = UQ − LQ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 and Quarti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60 students, estimate the median, the quartiles and the interquartile r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 = 6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t 30: about 27.5 minute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wer quartil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t 15: 20 minut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pper quartil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t 45: about 36 minute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quartile range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 − 20 = 16 minutes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dian ≈ 27.5 minutes, IQR ≈ 16 minutes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More Than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graph to estimate how many of the 60 students took more than 40 minut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mulative frequency at 40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1 students took 40 minutes or les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from the total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 − 51 = 9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bout 9 students took more than 40 minut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atch for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ong bounda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at the upper class boundary, not the middle of the cla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raight lin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is a smooth curve, not a polygon (unless the question says so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frequency, not valu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o across from the cumulative frequency, then down to the data valu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getting the star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urve starts at the lowest boundary with a cumulative frequency of 0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mulative frequenc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unning total of frequenci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pper class bounda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argest value in a cla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iddle value; the value at n/2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wer quarti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alue one quarter of the way through the data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pper quarti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alue three quarters of the way through the data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quartile ran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pper quartile minus lower quartil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uild a Cumulative Frequency Tabl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eights (h cm) of 40 plants: 0 < h ≤ 10: 3, 10 < h ≤ 20: 9, 20 < h ≤ 30: 16, 30 < h ≤ 40: 8, 40 < h ≤ 50: 4. (a) Complete the cumulative frequency column. (b) At what value of n do you read the median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each frequency to the running total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ast total equals the total frequenc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3, 12, 28, 36, 40. (b) 40/2 = 20, which lies in the class 20 < h ≤ 30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cumulative frequenci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at upper class boundari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smooth curv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the media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the quartil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IQR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how many are above or below a valu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void common mistak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lot cumulative frequency against upper class boundari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edian at n/2, LQ at n/4, UQ at 3n/4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IQR = UQ − L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Values read from a graph are estimat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cumulative frequency graph shows the times taken by 80 students. Use it to estimate the median and the interquartile range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how your dashed lines on the graph and write the values dow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umulative frequenc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4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umulative frequency graph shows the times, in minutes, taken by 80 students to complete a puzzle. Use the graph to find an estimat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same graph of the times taken by 80 students to estimate how many students took more than 45 minut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Compl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able shows the times taken by 60 students. Frequencies: 0 < t ≤ 10: 4, 10 < t ≤ 20: 11, 20 < t ≤ 30: 20, 30 < t ≤ 40: 16, 40 < t ≤ 50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umulative frequency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the points on a cumulative frequency graph are plotted at the upper class boundari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Dra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how to draw a cumulative frequency graph from a table of grouped dat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umulative frequency graph shows the lower quartile is 20 and the upper quartile is 36. Work out the interquartile range and explain what…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4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umulative frequency graph shows the times, in minutes, taken by 80 students to complete a puzzle. Use the graph to find an estimate for (a) the median (b) the interquartile range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: reads across at 4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 (accept 29 to 31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Q and UQ read at 20 and 6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QR about 1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the same graph of the times taken by 80 students to estimate how many students took more than 45 minut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Use the graph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s about 72 at 4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0 − 72 = 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Comple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able shows the times taken by 60 students. Frequencies: 0 < t ≤ 10: 4, 10 < t ≤ 20: 11, 20 < t ≤ 30: 20, 30 < t ≤ 40: 16, 40 < t ≤ 50: 7, 50 < t ≤ 60: 2. Work out the cumulative frequenci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le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3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lain why the points on a cumulative frequency graph are plotted at the upper class boundari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mulative frequency includes the whole cla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ly true at the upper bounda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Dra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e how to draw a cumulative frequency graph from a table of grouped dat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raw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unning tota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ot at upper boundar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mooth cur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umulative frequency graph shows the lower quartile is 20 and the upper quartile is 36. Work out the interquartile range and explain what it tells you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pread of the middle 50%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2026-09-30T12:15:38Z</dcterms:created>
  <dcterms:modified xsi:type="dcterms:W3CDTF">2026-09-30T12:15:38Z</dcterms:modified>
  <dc:title>Cumulative frequency</dc:title>
  <dc:description>Generated from a pasted lesson-pack script.</dc:description>
  <dc:subject>Further statistics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