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69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055104a7c4ed9d75f6e46ebc2369149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6.png"/>
  <Relationship Id="rId3" Type="http://schemas.openxmlformats.org/officeDocument/2006/relationships/image" Target="../media/89a1ec31dad942d5550405385270c9536e23a8bb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Drawing histogram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width of the class 10 < t ≤ 30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30 ÷ 20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frequency table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does a bar chart differ from a histogram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12 ÷ 10 as a decimal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width of the class 10 < t ≤ 30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20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30 ÷ 20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.5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frequency tabl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 table of how often values occur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does a bar chart differ from a histogram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 histogram's bar area shows frequency; classes are continuous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12 ÷ 10 as a decimal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.2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y a histogram uses frequency densit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the frequency density for each clas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histogram with unequal class width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abel the axes correctly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HISTOGRAM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 a histogram the area of each bar shows the frequency. The height is the frequency densit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requency density = frequency/(class width). The bars touch and there are no gap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Histogr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Wider bars are shorter for the same frequency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ing Out Frequency Densit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imes taken (t minutes) by 94 custome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im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345757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requency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2935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lass width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900112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requency density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685800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0 < t ≤ 10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457575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6229350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9001125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.2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0 < t ≤ 30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3457575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0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6229350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0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9001125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.5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85800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0 < t ≤ 40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3457575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6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6229350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9001125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.6]]></a:t>
            </a:r>
          </a:p>
        </p:txBody>
      </p:sp>
      <p:sp>
        <p:nvSpPr>
          <p:cNvPr id="33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/>
          <p:cNvSpPr txBox="1"/>
          <p:nvPr/>
        </p:nvSpPr>
        <p:spPr>
          <a:xfrm>
            <a:off x="685800" y="46672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0 < t ≤ 60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3457575" y="46672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8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6229350" y="46672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0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9001125" y="46672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9]]></a:t>
            </a:r>
          </a:p>
        </p:txBody>
      </p:sp>
      <p:sp>
        <p:nvSpPr>
          <p:cNvPr id="39" name="" descr=""/>
          <p:cNvSpPr/>
          <p:nvPr/>
        </p:nvSpPr>
        <p:spPr>
          <a:xfrm>
            <a:off x="552450" y="5334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0" name="" descr=""/>
          <p:cNvSpPr/>
          <p:nvPr/>
        </p:nvSpPr>
        <p:spPr>
          <a:xfrm>
            <a:off x="552450" y="5991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1" name=""/>
          <p:cNvSpPr txBox="1"/>
          <p:nvPr/>
        </p:nvSpPr>
        <p:spPr>
          <a:xfrm>
            <a:off x="685800" y="5334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60 < t ≤ 100]]></a:t>
            </a:r>
          </a:p>
        </p:txBody>
      </p:sp>
      <p:sp>
        <p:nvSpPr>
          <p:cNvPr id="42" name=""/>
          <p:cNvSpPr txBox="1"/>
          <p:nvPr/>
        </p:nvSpPr>
        <p:spPr>
          <a:xfrm>
            <a:off x="3457575" y="5334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6229350" y="5334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0]]></a:t>
            </a:r>
          </a:p>
        </p:txBody>
      </p:sp>
      <p:sp>
        <p:nvSpPr>
          <p:cNvPr id="44" name=""/>
          <p:cNvSpPr txBox="1"/>
          <p:nvPr/>
        </p:nvSpPr>
        <p:spPr>
          <a:xfrm>
            <a:off x="9001125" y="5334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2]]></a:t>
            </a:r>
          </a:p>
        </p:txBody>
      </p:sp>
      <p:sp>
        <p:nvSpPr>
          <p:cNvPr id="4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ing a Histogr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ollow the step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the class width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pper boundary minus lower boundary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the frequency density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requency divided by class width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 the axe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ata on the horizontal axis, frequency density on the vertical axi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 the bar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ars touch; the height is the frequency density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bel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d a scale and a label for each axis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equency Densit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lass 20 < x ≤ 50 has frequency 60. Work out the frequency densit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lass width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0 − 20 = 3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0/30 = 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frequency density is 2, so the bar has height 2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ting a Histogr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ge (a years): 0 < a ≤ 10: 8, 10 < a ≤ 20: 20, 20 < a ≤ 40: 36, 40 < a ≤ 60: 30. The first three bars are drawn. Work out the height of the last ba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lass width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0 − 40 = 2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equency densit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0/20 = 1.5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Draw a bar from 40 to 60 with height 1.5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mon Mistak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Watch for thes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equency as the heigh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frequency densit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Gaps between ba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bars must touch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idth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actual class width, not the number of class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bel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vertical axis is "Frequency density", not "Frequency"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istogra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hart where bar area shows frequency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equency dens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requency divided by class width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lass width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upper boundary minus the lower boundar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tinuous dat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ata measured, not counted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nequal class width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lasses of different siz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eight multiplied by width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the Density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the frequency density for each class. (a) 0 < w ≤ 5, frequency 15 (b) 5 < w ≤ 15, frequency 40 (c) 15 < w ≤ 35, frequency 30 (d) 35 < w ≤ 60, frequency 10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lass width firs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n divid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3 (b) 4 (c) 1.5 (d) 0.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class width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frequency densit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nd label ax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bars that touch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unequal class width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lete a partly drawn histogram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y frequency density is used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void common mistake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Frequency density = frequency/(class width)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rea of bar = frequenc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Bars touch; classes may have different width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he vertical axis is frequency density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table shows the ages of 94 people in classes with different widths. Work out the frequency density for each class and draw the histogram. (4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Add a frequency density column to the table first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2026-09-30T12:18:06Z</dcterms:created>
  <dcterms:modified xsi:type="dcterms:W3CDTF">2026-09-30T12:18:06Z</dcterms:modified>
  <dc:title>Drawing histograms</dc:title>
  <dc:description>Generated from a pasted lesson-pack script.</dc:description>
  <dc:subject>Further statistics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