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ich bar will be tallest and wh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9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89a1ec31dad942d5550405385270c9536e23a8bb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  <Relationship Id="rId3" Type="http://schemas.openxmlformats.org/officeDocument/2006/relationships/image" Target="../media/91a562b5b99acda2882caec7ce929137872037ac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rawing histogram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width of the class 10 < t ≤ 30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0 ÷ 20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frequency tabl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does a bar chart differ from a histogram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12 ÷ 10 as a decimal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width of the class 10 < t ≤ 30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30 ÷ 2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.5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frequency tab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table of how often values occur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does a bar chart differ from a histogra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histogram's bar area shows frequency; classes are continuou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12 ÷ 10 as a decimal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.2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a histogram uses frequency dens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frequency density for each clas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histogram with unequal class width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abel the axes correctly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HISTOGRA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 a histogram the area of each bar shows the frequency. The height is the frequency densit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requency density = frequency/(class width). The bars touch and there are no gap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isto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ider bars are shorter for the same frequenc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ing Out Frequency Dens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imes taken (t minutes) by 94 custom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im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lass width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equency density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0 < t ≤ 10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2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 < t ≤ 30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5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 < t ≤ 40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6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.6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0 < t ≤ 60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345757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6229350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9001125" y="46672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9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0 < t ≤ 100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345757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6229350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]]></a:t>
            </a:r>
          </a:p>
        </p:txBody>
      </p:sp>
      <p:sp>
        <p:nvSpPr>
          <p:cNvPr id="44" name=""/>
          <p:cNvSpPr txBox="1"/>
          <p:nvPr/>
        </p:nvSpPr>
        <p:spPr>
          <a:xfrm>
            <a:off x="9001125" y="5334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2]]></a:t>
            </a:r>
          </a:p>
        </p:txBody>
      </p:sp>
      <p:sp>
        <p:nvSpPr>
          <p:cNvPr id="4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ing a Histo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llow the step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class width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pper boundary minus lower boundary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frequency densit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requency divided by class width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ax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ata on the horizontal axis, frequency density on the vertical axi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ba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ars touch; the height is the frequency density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a scale and a label for each axis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Dens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lass 20 < x ≤ 50 has frequency 60. Work out the frequency dens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widt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 − 20 = 3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/30 = 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frequency density is 2, so the bar has height 2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a Histo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ge (a years): 0 < a ≤ 10: 8, 10 < a ≤ 20: 20, 20 < a ≤ 40: 36, 40 < a ≤ 60: 30. The first three bars are drawn. Work out the height of the last ba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widt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 − 40 = 2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densit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0/20 = 1.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raw a bar from 40 to 60 with height 1.5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atch for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as the he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frequency dens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Gaps between ba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bars must touch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dth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actual class width, not the number of class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ertical axis is "Frequency density", not "Frequency"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istogra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hart where bar area shows frequenc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d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requency divided by class widt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widt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upper boundary minus the lower boundar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tinuous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ata measured, not count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equal class width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lasses of different siz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eight multiplied by width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Density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frequency density for each class. (a) 0 < w ≤ 5, frequency 15 (b) 5 < w ≤ 15, frequency 40 (c) 15 < w ≤ 35, frequency 30 (d) 35 < w ≤ 60, frequency 10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lass width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divid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3 (b) 4 (c) 1.5 (d) 0.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class width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frequency densit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d label ax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bars that touc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unequal class width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a partly drawn histogra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frequency density is use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void common mistak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requency density = frequency/(class width)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rea of bar = frequenc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Bars touch; classes may have different width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e vertical axis is frequency densit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table shows the ages of 94 people in classes with different widths. Work out the frequency density for each class and draw the histogram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Add a frequency density column to the table firs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Drawing histogra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Compl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able shows the times, t minutes, taken by 94 customers. Frequencies: 0 < t ≤ 10: 12, 10 < t ≤ 30: 30, 30 < t ≤ 40: 26, 40 < t ≤ 60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Complete the histo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able shows information about the ages, a years, of 94 people: 0 < a ≤ 10: 8, 10 < a ≤ 20: 20, 20 < a ≤ 40: 36, 40 < a ≤ 60: 30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lass 5 < x ≤ 25 has frequency 40. Work out the frequency density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Drawing histogram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histogram bar for the class 10 < x ≤ 14 has a frequency density of 3. Work out the frequency of the cla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the height of a bar in a histogram is not the frequency when the class widths are unequa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Dra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how to draw a histogram from a grouped frequency table with unequal class width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Comple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able shows the times, t minutes, taken by 94 customers. Frequencies: 0 < t ≤ 10: 12, 10 < t ≤ 30: 30, 30 < t ≤ 40: 26, 40 < t ≤ 60: 18, 60 < t ≤ 100: 8. Work out the frequency density for each cla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le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width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three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Complete the histo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able shows information about the ages, a years, of 94 people: 0 < a ≤ 10: 8, 10 < a ≤ 20: 20, 20 < a ≤ 40: 36, 40 < a ≤ 60: 30. Complete the histogram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density 1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ar from 40 to 6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eight 1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lass 5 < x ≤ 25 has frequency 40. Work out the frequency dens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ass width 2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istogram bar for the class 10 < x ≤ 14 has a frequency density of 3. Work out the frequency of the cla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s 4 ×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lain why the height of a bar in a histogram is not the frequency when the class widths are unequa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shows frequenc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density used for the he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Dra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e how to draw a histogram from a grouped frequency table with unequal class width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raw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urther statist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equency dens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xes correctly labell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uching bars with correct heigh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2026-09-30T12:18:06Z</dcterms:created>
  <dcterms:modified xsi:type="dcterms:W3CDTF">2026-09-30T12:18:06Z</dcterms:modified>
  <dc:title>Drawing histograms</dc:title>
  <dc:description>Generated from a pasted lesson-pack script.</dc:description>
  <dc:subject>Further statistics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