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Encourage learners to write the frequency above each ba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69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055104a7c4ed9d75f6e46ebc2369149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20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1.png"/>
  <Relationship Id="rId3" Type="http://schemas.openxmlformats.org/officeDocument/2006/relationships/image" Target="../media/658b035b7c4684ca640ae050d550322af5f9ee0f2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4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5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2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9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  <Relationship Id="rId3" Type="http://schemas.openxmlformats.org/officeDocument/2006/relationships/image" Target="../media/5a5f15aec8bfe7753b983538ed295944e6829af734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5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4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5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nterpreting histogram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frequency density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20 × 1.5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idpoint of the class 20 < x ≤ 40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do you estimate a mean from grouped data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edian position for 124 values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frequency densit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Frequency divided by class width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20 × 1.5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0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idpoint of the class 20 < x ≤ 40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0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do you estimate a mean from grouped data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dd up midpoint times frequency, divide by total frequency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edian position for 124 value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62nd value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frequencies from a histogram using area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e the number in part of a clas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e the median from a histogram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e the mean from a histogram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READING A HISTOGRAM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7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equency = frequency density × class width. That is the area of the ba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o estimate a frequency for part of a class, use the width of just that par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 Shows Frequenc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of the bar = frequency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equency from a Ba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histogram bar for the class 10 < t ≤ 30 has height 1.5. Find the frequenc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lass width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0 − 10 = 2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0 × 1.5 = 3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frequency is 30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art of a Clas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the class 20 < x ≤ 40 the frequency density is 2.2. Estimate the number of values between 25 and 4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idth of the par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0 − 25 = 1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5 × 2.2 = 33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bout 33 values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stimating the Media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requencies of 16, 30, 44, 24 and 10 are in classes 0−10, 10−20, 20−40, 40−70, 70−90 (total 124). The frequency density of 20−40 is 2.2. Estimate the media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osi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4 ÷ 2 = 6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unning total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6 + 30 = 46, so the median is in 20−4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alues needed in this clas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2 − 46 = 16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idth needed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6 ÷ 2.2 = 7.27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0 + 7.27 = 27.3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median is about 27.3.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stimating the Mea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same data to estimate the mea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dpoint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, 15, 30, 55, 8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0 + 450 + 1320 + 1320 + 800 = 397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by 124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970 ÷ 124 = 32.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mean is about 32.0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ing Tip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Keep the method tid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a frequency colum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each bar's frequency firs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unning total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m to find the median clas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terpolate inside the median clas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stimat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Values from grouped data are only estimate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equency dens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eight of a histogram bar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stimat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approximate answer from grouped data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dpoi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middle of a clas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 clas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class that contains the media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rpolat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value part of the way through a clas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idth times height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 the Bar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histogram has bars: 0−10 height 1.6, 10−20 height 3, 20−40 height 2.2, 40−70 height 0.8, 70−90 height 0.5. (a) Find each frequency. (b) Find the total. (c) Estimate the number aged 30 to 40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idth times heigh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them up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16, 30, 44, 24, 10. (b) 124. (c) 10 × 2.2 = 22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frequency from area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total frequenc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e part of a clas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median clas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terpolate the median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midpoint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e the mean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answers are estimate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requency = frequency density × class width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Median: find the class, then interpolat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Mean: Σ(midpoint × frequency)/(total frequency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Grouped answers are estimate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histogram shows the ages of visitors to a museum. Work out an estimate for the number of visitors aged 25 to 40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Use the class width of only the part you need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Interpreting histogra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3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4 marks · Use the histogra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histogram gives information about the ages of visitors to a museum. (a) Work out the number of visitors aged 10 to 20. (b) Work out an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Work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same histogram to work out the total number of visitor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Estim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same histogram to find an estimate for the median ag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Interpreting histogram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Estim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same histogram to find an estimate for the mean age of the visito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Work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histogram bar for a class of width 20 has height 1.4. Work out the frequency of the clas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the answer to part (b) of the first question is only an estimat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4 marks · Use the histo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histogram gives information about the ages of visitors to a museum. (a) Work out the number of visitors aged 10 to 20. (b) Work out an estimate for the number of visitors aged 25 to 40. (4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0 × 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5 × 2.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Work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 the same histogram to work out the total number of visito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ork out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l five frequenci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24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Estim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 the same histogram to find an estimate for the median a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stim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 position 6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rpolates in the class 20 to 4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7.3 (accept 27 to 27.5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Estim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 the same histogram to find an estimate for the mean age of the visito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stim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dpoints times frequenci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97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2.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Work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histogram bar for a class of width 20 has height 1.4. Work out the frequency of the clas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ork out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s 20 × 1.4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8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lain why the answer to part (b) of the first question is only an estimat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ata group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ssumes even sprea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2026-09-30T12:18:13Z</dcterms:created>
  <dcterms:modified xsi:type="dcterms:W3CDTF">2026-09-30T12:18:13Z</dcterms:modified>
  <dc:title>Interpreting histograms</dc:title>
  <dc:description>Generated from a pasted lesson-pack script.</dc:description>
  <dc:subject>Further statistics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