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7cb57d08fa45acc60aaeb1a1c3c7b529d1ff49c6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simultaneous equations graphicall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gradient of y = 3x + 2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does y = 3x + 2 cross the y-axi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 when x = 2 in y = 2x − 1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simultaneous"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x + y = 5 to make y the subject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gradient of y = 3x + 2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does y = 3x + 2 cross the y-axi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0, 2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y when x = 2 in y = 2x −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simultaneous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oth equations true at the same tim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x + y = 5 to make y the subject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5 − x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straight lines from equati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where two lines interse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solution to a pair of simultaneous equ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solution by substituting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GRAPHICAL SOLU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ordinates of the point where two lines cross satisfy both equations at o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olution to y = 2x − 1 and x + y = 5 is the point (2, 3), so x = 2 and y =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re the Lines Cro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intersection gives both x and 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Graphicall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both lines careful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9050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71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each equation y = mx + c if you need to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9050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71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e a table or use the gradient and intercep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t least three points per line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9050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71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both lin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ruler and extend across the gri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9050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71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crossing poi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x and 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9050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71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both equation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by Draw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y = 2x − 1 and x + y = 5 graphical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1 poin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0, −1), (2, 3), (4, 7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2: y = 5 −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0, 5), (2, 3), (5, 0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s cross a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3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line 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× 2 − 1 = 3, correct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line 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+ 3 = 5, correct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2 and y = 3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y = 2x + 1 and y = 2x + 5 have no solu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adien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are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 lin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y never mee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lines are parallel, so there is no point that satisfies both equation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Get an accurate answ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ul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sharp pencil and a rul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ways substitute back to check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et both equations into y = mx + c form before draw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graph gives an approximate answer unless the point is on a grid cross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ations that are both true for the same valu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where two lines cro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rad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steep a line i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cep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re a line crosses an axi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nes with the same gradi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s of x and y that satisfy both equation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Crossing Poi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y = x − 1 and y = 5 − x on the same axes for x from 0 to 5. Read the solu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a table of values for each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where they cro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lines cross at (3, 2), so x = 3 and y = 2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from its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y = mx + 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wo lines on one gri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interse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 and y valu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substitu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parallel lines have no solut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ccurate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ution = coordinates of the intersec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in both equa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arallel lines have no solu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earrange first to help you draw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n the grid, draw the graph of x + y = 5. Hence solve y = 2x − 1 and x + y = 5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Plot at least three points for each line. Circle the intersect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2026-09-30T12:21:17Z</dcterms:created>
  <dcterms:modified xsi:type="dcterms:W3CDTF">2026-09-30T12:21:17Z</dcterms:modified>
  <dc:title>Solving simultaneous equations graphically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