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625e4ccdfa39fdbaa5a0e4f1faf372f6f58ea2a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presenting inequalities graphicall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x > 3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≤ 2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x = 4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y = 2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 y = x: what is its gradien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x > 3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is greater than 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≤ 2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is less than or equal to 2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x =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vertical line through 4 on the x-axi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y = 2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horizontal line through 2 on the y-axi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 y = x: what is its gradi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boundary line for an inequal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 solid or dashed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correct reg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equalities for a region and list integer point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INEQUALITY REG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inequality describes a region. Draw the boundary line, then shade the side where the inequality is tru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lid line for ≤ or ≥. Dashed line for < or >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gion from Three Inequalit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region R satisfies all three inequaliti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id or Dash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boundary is part of the region only for ≤ and ≥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equalit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oundary lin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ints on the lin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≥ 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cluded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> 2]]>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she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include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+ y ≤ 6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cluded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< x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shed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included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a Poi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which side of the line x + y = 6 satisfies x + y ≤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the origi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 + 0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 ≤ 6 is tru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sha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ide of the line containing the origi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hade the region below the line x + y = 6, including the lin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 Points in a Reg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integer points in x ≥ 1, y ≥ 1, x + y ≤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y x =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, 2,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y x =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,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y x =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1,1), (1,2), (1,3), (2,1), (2,2), (3,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Inequalit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gion is bounded by y = 1, x = 4 and y = x, and lies above y = 1, to the left of x = 4 and below y = x. Write the inequalit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ove y =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≥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ft of x = 4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≤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low y = 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≤ 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≥ 1, x ≤ 4, y ≤ 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eep it cl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rk the required region clear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with a poi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one point in the region in every inequalit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ary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ll lines even if only part of them bounds the reg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instru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me questions ask you to shade the region that is NOT wante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atement using <, >, ≤ or ≥.]]>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a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separating the region from the r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g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points that satisfy the inequalit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whole numb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used to decide which side to shad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id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undary includ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ketch the Reg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region satisfying x ≥ 2, y ≥ 1 and x + y ≤ 6. List the integer points that lie in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each boundary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integer points column by colum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region is a triangle with corners (2, 1), (5, 1) and (2, 4). Integer points: (2,1),(2,2),(2,3),(2,4),(3,1),(3,2),(3,3),(4,1),(4,2),(5,1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x = a and y = b li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sloping boundary lin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olid and dashed lin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a poi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correct reg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equalities for a reg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integer poin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R clear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≤ and ≥: solid line. < and >: dashed.]]>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est a point to decide which side to sh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region satisfies all inequalities at o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nteger points on a solid boundary are includ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iagram shows a region R. Write down the three inequalities that define R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Name each boundary line first, then decide which side is 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2026-09-30T12:21:19Z</dcterms:created>
  <dcterms:modified xsi:type="dcterms:W3CDTF">2026-09-30T12:21:19Z</dcterms:modified>
  <dc:title>Representing inequalities graphically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