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learners to check points on the boundar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7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55104a7c4ed9d75f6e46ebc2369149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625e4ccdfa39fdbaa5a0e4f1faf372f6f58ea2a9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image" Target="../media/07eea254f1fc4b7d9a5647e26687edb6643a712d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presenting inequalities graphicall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x > 3 mean?]]>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≤ 2 mea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ine x = 4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ine y = 2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ine y = x: what is its gradient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x > 3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is greater than 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y ≤ 2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 is less than or equal to 2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ine x = 4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vertical line through 4 on the x-axi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ine y = 2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 horizontal line through 2 on the y-axi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ine y = x: what is its gradi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boundary line for an inequal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a solid or dashed 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the correct reg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inequalities for a region and list integer point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INEQUALITY REG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inequality describes a region. Draw the boundary line, then shade the side where the inequality is tru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olid line for ≤ or ≥. Dashed line for < or >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gion from Three Inequalit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region R satisfies all three inequaliti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id or Dashe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boundary is part of the region only for ≤ and ≥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equality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oundary lin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ints on the lin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≥ 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cluded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> 2]]>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she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ot include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+ y ≤ 6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id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cluded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< x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ashed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ot included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 a Poi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which side of the line x + y = 6 satisfies x + y ≤ 6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 the origi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 + 0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 ≤ 6 is tru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 shad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ide of the line containing the origi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hade the region below the line x + y = 6, including the lin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ger Points in a Reg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the integer points in x ≥ 1, y ≥ 1, x + y ≤ 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y x =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1, 2, 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y x =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1,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y x = 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1,1), (1,2), (1,3), (2,1), (2,2), (3,1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Inequalit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gion is bounded by y = 1, x = 4 and y = x, and lies above y = 1, to the left of x = 4 and below y = x. Write the inequaliti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ove y =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≥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ft of x = 4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≤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elow y = x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≤ x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≥ 1, x ≤ 4, y ≤ x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Keep it cl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rk the required region clearl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with a poi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one point in the region in every inequalit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ary li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ll lines even if only part of them bounds the reg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 the instru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me questions ask you to shade the region that is NOT wanted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equa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atement using <, >, ≤ or ≥.]]>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a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separating the region from the re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g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et of points that satisfy the inequalit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g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whole numb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 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int used to decide which side to shad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id li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undary include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ketch the Regio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the region satisfying x ≥ 2, y ≥ 1 and x + y ≤ 6. List the integer points that lie in 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each boundary li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integer points column by colum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region is a triangle with corners (2, 1), (5, 1) and (2, 4). Integer points: (2,1),(2,2),(2,3),(2,4),(3,1),(3,2),(3,3),(4,1),(4,2),(5,1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x = a and y = b lin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sloping boundary lin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olid and dashed lin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a poi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the correct reg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inequalities for a region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integer point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bel R clearl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≤ and ≥: solid line. < and >: dashed.]]>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est a point to decide which side to sh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region satisfies all inequalities at o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nteger points on a solid boundary are includ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diagram shows a region R. Write down the three inequalities that define R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Name each boundary line first, then decide which side is 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Representing inequalities graphicall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region R is shown shaded on the grid. Write down the three inequalities that define 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and y are integers with x ≥ 1, y ≥ 1 and x + y ≤ 4. Write down all the possible pairs (x, y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Write 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gion on a grid is bounded by the lines x = 1, y = 1 and x + y = 6, and lies above y = 1, to the right of x = 1 and below x + y = 6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Representing inequalities graphicall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en you would draw a dashed line rather than a solid line for the boundary of an inequal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Dec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s the point (2, 3) in the region y > 2x − 1? Give a reason.]]>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Sha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 a grid, show by shading the region defined by x ≥ 2, y < 3 and y ≥ 0. Describe the shape you have shade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region R is shown shaded on the grid. Write down the three inequalities that define R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correct inequal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and y are integers with x ≥ 1, y ≥ 1 and x + y ≤ 4. Write down all the possible pairs (x, y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rite dow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3 correct pairs and none wro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6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Write dow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gion on a grid is bounded by the lines x = 1, y = 1 and x + y = 6, and lies above y = 1, to the right of x = 1 and below x + y = 6. Write down the three inequalities that define the reg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rite dow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lain when you would draw a dashed line rather than a solid line for the boundary of an inequal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ashed for < or >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ints on the line not includ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Deci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s the point (2, 3) in the region y > 2x − 1? Give a reason.]]>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cid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, with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Sha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 a grid, show by shading the region defined by x ≥ 2, y < 3 and y ≥ 0. Describe the shape you have shad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had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2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2 soli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3 dash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reg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2026-09-30T12:21:19Z</dcterms:created>
  <dcterms:modified xsi:type="dcterms:W3CDTF">2026-09-30T12:21:19Z</dcterms:modified>
  <dc:title>Representing inequalities graphically</dc:title>
  <dc:description>Generated from a pasted lesson-pack script.</dc:description>
  <dc:subject>Equations and graphs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