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Point out that (c) must not be divided by x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7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5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7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18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9.png"/>
  <Relationship Id="rId3" Type="http://schemas.openxmlformats.org/officeDocument/2006/relationships/image" Target="../media/a1b22a6880d051b4979102195e1c6b1097d106122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7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3ef033b2311205dcb9f737455c85f3f3ea03f24640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Quadratic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3)(x − 1)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49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ab = 0, what do you know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alue of 3²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+ 2)(x + 3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3)(x − 1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2x − 3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49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ab = 0, what do you know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= 0 or b = 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alue of 3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quadratic by factoris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quadratic with the quadratic formul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 and use it to sol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most efficient metho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QUADRATIC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quadratic equation can be written ax² + bx + c = 0 and usually has two soluti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earrange so that one side is 0 before you use any metho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ol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olutions are where the graph crosses the x-axi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ing a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the quickest one that wor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tho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e it wh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quadratic factorises easily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5x + 6 = 0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does not factorise, or the answer is needed as a decim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4x − 7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ou need exact surds or the turning point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6x − 2 = 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² + 5x − 3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− 1)(x + 3)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ach bracket is 0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− 1 = 0 or x + 3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½ or x = −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½ or x =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Quadratic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4x − 7 = 0. Give your answers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b ± √(b² − 4ac))/2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a = 1, b = 4, c = −7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4 ± √(16 + 28))/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4 ± √44)/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aluat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.32 or x = −5.3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.32 or x = −5.3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6x − 2 = 0 by completing the square. Give your answers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− 9 − 2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= 1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roo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3 = ± √1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3 ± √11 = 0.32 or −6.3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0.32 or x = −6.3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void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rearranging to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ove everything to one side fir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by 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ing x² = 7x by dividing loses the solution x = 0; factorise instea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gns in the 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care with −b and b² − 4ac when b or c is negativ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one sol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both solution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dratic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quation with a highest power of x²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s a product of bracke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of an equ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imin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² − 4ac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ing x² + bx + c as (x + p)² + q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oot that cannot be simplified to a whole number, e.g. √11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Your Metho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and say which method you used. (a) x² − 7x + 10 = 0 (b) x² + 2x − 5 = 0 (2 d.p.) (c) x² = 9x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factors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therwise use the formul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 = 2 or 5 (factorising). (b) x = −1 ± √6 = 1.45 or −3.45 (formula or completing the square). (c) x(x − 9) = 0, so x = 0 or 9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equal zero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and solv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quadratic formul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to a given accurac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both solution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dividing by x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 method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torise if you ca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ormula: x = (−b ± √(b² − 4ac))/2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mplete the square: (x + p)² +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very quadratic has up to two solutio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x² + 4x − 7 = 0. Give your solutions correct to 2 decimal place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the formula first, then substitute carefully, using brackets for negativ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Quadratic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5x + 6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² + 5x − 3 = 0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4x − 7 = 0. Give your solutions correct to 2 decimal place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Quadratic equ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a) Write x² + 6x − 2 in the form (x + a)² + b. (b) Hence solve x² + 6x − 2 = 0. Give your answers correct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of y = x² − 4x + 1 is shown. Use the graph to find estimates for the solutions of x² − 4x + 1 = 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= 7x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− 5x + 6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− 2)(x − 3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 and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² + 5x − 3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correct sol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+ 4x − 7 = 0. Give your solutions correct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s into the 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−4 ± √44)/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32 and −5.3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Write x² + 6x − 2 in the form (x + a)² + b. (b) Hence solve x² + 6x − 2 = 0. Give your answers correct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 = −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−3 ± √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32 and −6.3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of y = x² − 4x + 1 is shown. Use the graph to find estimates for the solutions of x² − 4x + 1 = 0.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correct estim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= 7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(x − 7) =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 and 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2026-09-30T12:21:22Z</dcterms:created>
  <dcterms:modified xsi:type="dcterms:W3CDTF">2026-09-30T12:21:22Z</dcterms:modified>
  <dc:title>Quadratic equations</dc:title>
  <dc:description>Generated from a pasted lesson-pack script.</dc:description>
  <dc:subject>Equations and 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