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7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fb6e4dd977acfb9097436a75a0a0738e86cabc40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ing quadratic graph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x² − 2x − 3 when x = 2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shape is a graph of y = x²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root of a graph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line of symmetry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y on the y-axis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x² − 2x − 3 when x = 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−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shape is a graph of y = x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U-shaped parabola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root of a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Where it crosses the x-axi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line of symmetr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line the graph reflects onto itself in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y on the y-axi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vertical coordinat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table of values and draw a quadratic grap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roots, the y-intercept, the turning point and the line of symmetr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x² + bx + c = 0 using a grap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related equations such as x² − 2x − 3 = 2 by drawing a lin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QUADRATIC GRAPH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quadratic graph is a smooth curve called a parabola. It is symmetrical about a vertical line through its turning poin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4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roots are where y = 0. To solve f(x) = k, draw the line y = k and read the x-values where it meets the curv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Features of a Parabo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Roots, minimum point, y-intercept and axis of symmetr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ble of Valu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y = x² − 2x − 3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95250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667000"/>
            <a:ext cx="110490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242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28956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054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3152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95250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4 | −3 | 0 | 5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s and Turning Poi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y = x² − 2x − 3, find the roots, the turning point and the line of symmetr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0: (x − 3)(x + 1) = 0, so x = 3 or −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 of symmetr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lfway between the roots: x = 1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urning poin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1 − 2 − 3 = −4, so (1, −4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oots −1 and 3; line of symmetry x = 1; minimum point (1, −4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a Related Equ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graph of y = x² − 2x − 3 to solve x² − 2x − 3 = 2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lin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2 across the graph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 the x-values where it meets the cur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≈ −1.4 and x ≈ 3.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± √6 = −1.45, 3.4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≈ −1.4 or x ≈ 3.4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d Square Fo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y = x² − 2x − 3 in the form (x − a)² + b and write down the turning poi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squa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1)² − 1 − 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(x − 1)² − 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urning poin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−4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= (x − 1)² − 4; the turning point is (1, −4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ing T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et a smooth curv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ot every poi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join with a smooth curve, not straight segmen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 flat botto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ear the turning point the curve rounds gentl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symmet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Values on each side of the turning point should match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a ruler for lin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pencil for the curv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bol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U-shaped graph of a quadratic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value of x where y = 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urning poi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owest or highest point of the curv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 of symmet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ertical line through the turning poin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-intercep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here the graph crosses the y-axi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n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owest point of a U-shaped curv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ketch and Solv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the table for y = x² − 4x for x = 0 to 4 and sketch the graph. Write down the roots and the turning poi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each x valu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Join with a smooth curv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y = 0, −3, −4, −3, 0. Roots x = 0 and x = 4; turning point (2, −4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tab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the point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smooth curv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roo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turning poin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the line of symmetry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related equation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completed square form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Roots are where y = 0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e turning point lies on the line of symmetr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ve f(x) = k with the line y = k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mpleted square form gives the turning point directl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graph of y = x² − 2x − 3 is drawn. Use it to solve x² − 2x − 3 = 0 and to find the coordinates of the turning point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raw your line across the graph and mark the intersection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2026-09-30T12:23:40Z</dcterms:created>
  <dcterms:modified xsi:type="dcterms:W3CDTF">2026-09-30T12:23:40Z</dcterms:modified>
  <dc:title>Using quadratic graphs</dc:title>
  <dc:description>Generated from a pasted lesson-pack script.</dc:description>
  <dc:subject>Equations and graphs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