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73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d34ad70141ef365b12d4cf8f3c0beeb29b958708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ubic 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(−2)³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− 4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³ − 4 × 2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root of a graph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shape is y = x²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(−2)³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−8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− 4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x − 2)(x + 2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³ − 4 × 2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root of a grap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Where y = 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shape is y = x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parabola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the shape of a cubic grap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 table and draw a cubic grap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roots by factorising or from the grap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f(x) = k by drawing a horizontal lin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UBIC GRAPH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ubic graph has an x³ term and a smooth S-shaped curve. It can cross the x-axis up to three tim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ith a positive x³ term the curve rises from bottom left to top righ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ubic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ree roots, one maximum and one minimum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ble of Valu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y = x³ − 4x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490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8956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−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054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−2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152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−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95250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667000"/>
            <a:ext cx="110490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242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28956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15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51054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3152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95250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 | −3 | 0 | 15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s of a Cubic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roots of y = x³ − 4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y = 0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³ − 4x = 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x² − 4) = x(x − 2)(x + 2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0, 2, −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roots are x = −2, 0 and 2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a Cubic from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graph of y = x³ − 4x to solve x³ − 4x =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ine y =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 the three intersection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≈ −1.9, −0.3 and 2.1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.1³ − 4 × 2.1 = 0.861, close to 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≈ −1.9, x ≈ −0.3 and x ≈ 2.1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Solution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w many solutions does x³ − 4x = 5 have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cal maximum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3.1, below 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line y = 5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ets the curve once, on the righ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ne solution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raw careful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rp corn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urve is smooth: no straight segments or poin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valu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ube negatives carefully: (−2)³ = −8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ssing solu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ubic can have up to three soluti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urning point valu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them from the graph or a fine tabl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bic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xpression or equation with a highest power of x³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ution of f(x) = 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cal max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urning point at the top of a hil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cal min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urning point at the bottom of a valle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se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here two graphs mee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stim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pproximate value from a graph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bic Tabl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 table for y = x³ − 3x for x = −2 to 2. Sketch the graph. How many roots does it have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ube each x carefull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Join with a smooth curv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y = −2, 2, 0, −2, 2. The curve crosses the x-axis at x = −√3, 0, √3: three root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a cubic grap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 tab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smooth curv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roo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dentify turning poin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line to solve an equa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unt the solution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void common mistak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 cubic has an x³ term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It can have up to three roots and two turning poi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ve f(x) = k with the line y = k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actorise to find exact roo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e the graph of y = x³ − 4x to find estimates for the solutions of x³ − 4x = 1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raw the horizontal line y = 1 and read all three intersection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2026-09-30T12:23:48Z</dcterms:created>
  <dcterms:modified xsi:type="dcterms:W3CDTF">2026-09-30T12:23:48Z</dcterms:modified>
  <dc:title>Cubic equations</dc:title>
  <dc:description>Generated from a pasted lesson-pack script.</dc:description>
  <dc:subject>Equations and graphs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