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describe where the turning points a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d34ad70141ef365b12d4cf8f3c0beeb29b958708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  <Relationship Id="rId3" Type="http://schemas.openxmlformats.org/officeDocument/2006/relationships/image" Target="../media/590f70ef933bf063c294f94ee1230e0dd99aaceb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ubic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−2)³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4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 − 4 × 2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oot of a grap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y = x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(−2)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8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− 2)(x + 2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 − 4 ×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oot of a grap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Where y = 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shape is y = x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parabola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the shape of a cubic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 and draw a cubic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roots by factorising or from the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f(x) = k by drawing a horizontal lin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UBIC GRAP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ubic graph has an x³ term and a smooth S-shaped curve. It can cross the x-axis up to three ti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th a positive x³ term the curve rises from bottom left to top righ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ubic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ree roots, one maximum and one minimu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ble of Valu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y = x³ − 4x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242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1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 | −3 | 0 | 1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s of a Cubi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roots of y = x³ − 4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y = 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³ − 4x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² − 4) = x(x − 2)(x + 2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0, 2,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roots are x = −2, 0 and 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 Cubic from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graph of y = x³ − 4x to solve x³ − 4x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y =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three intersection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≈ −1.9, −0.3 and 2.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.1³ − 4 × 2.1 = 0.861, close to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≈ −1.9, x ≈ −0.3 and x ≈ 2.1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Many Solution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any solutions does x³ − 4x = 5 hav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cal maximum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out 3.1, below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line y = 5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ets the curve once, on the righ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ne solution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raw careful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rp corn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curve is smooth: no straight segments or poi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be negatives carefully: (−2)³ = −8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ssing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ubic can have up to three solu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urning point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them from the graph or a fine tab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i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or equation with a highest power of x³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f(x)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cal max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urning point at the top of a hil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cal 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urning point at the bottom of a valle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rse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re two graphs mee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stim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pproximate value from a grap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ic Tabl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 for y = x³ − 3x for x = −2 to 2. Sketch the graph. How many roots does it hav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be each x carefull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with a smooth cur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 = −2, 2, 0, −2, 2. The curve crosses the x-axis at x = −√3, 0, √3: three root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a cubic grap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tab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mooth curv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roo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turning poin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to solve an equa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the solut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common mistak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cubic has an x³ ter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t can have up to three roots and two turning poi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f(x) = k with the line y = 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 to find exact roo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e the graph of y = x³ − 4x to find estimates for the solutions of x³ − 4x = 1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raw the horizontal line y = 1 and read all three intersecti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ubic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Complete the t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table of values for y = x³ − 4x for x = −3, −2, −1, 0, 1, 2, 3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x³ − 4x is drawn on the grid. Use the graph to find estimates for the solutions of x³ − 4x = 1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Sol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x³ − 4x and hence solve x³ − 4x = 0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ubic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graph to explain why x³ − 4x = 5 has only one solu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value of x³ − 4x when x = 1.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the shape of the graph of y = x³ and write down its roo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Complete the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table of values for y = x³ − 4x for x = −3, −2, −1, 0, 1, 2, 3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 the tabl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4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x³ − 4x is drawn on the grid. Use the graph to find estimates for the solutions of x³ − 4x = 1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s y = 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correct estim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Sol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³ − 4x and hence solve x³ − 4x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olv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(x² − 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(x − 2)(x + 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the graph to explain why x³ − 4x = 5 has only one solu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y = 5 is above the maxim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one inters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value of x³ − 4x when x = 1.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2³ = 1.72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3.07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the shape of the graph of y = x³ and write down its roo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-shaped cur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2026-09-30T12:23:48Z</dcterms:created>
  <dcterms:modified xsi:type="dcterms:W3CDTF">2026-09-30T12:23:48Z</dcterms:modified>
  <dc:title>Cubic equations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