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Discuss why testing the midpoint 1.55 settles the round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7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9.png"/>
  <Relationship Id="rId3" Type="http://schemas.openxmlformats.org/officeDocument/2006/relationships/image" Target="../media/530e4e427ba44bd3824c3c1d04909111ba5f8c84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5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7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8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  <Relationship Id="rId3" Type="http://schemas.openxmlformats.org/officeDocument/2006/relationships/image" Target="../media/8811ea4aedf1dc1052f11392d3ba48379b3cf9ed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iteration to solve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³ − 1 − 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 − 2 − 1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∛8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ANS do on a calculator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to 2 decimal places"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³ − 1 −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 − 2 −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∛8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ANS do on a calcula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Uses the previous answe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to 2 decimal places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Rounded to two digits after the poin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a root lies between two valu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decimal search to narrow down a roo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n iteration formula x_(n+1) = f(x_n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an equation into an iteration formula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HANGE OF SIG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f(a) and f(b) have opposite signs, the graph crosses the x-axis between a and b, so there is a root in that interv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is works when f is continuous, with no breaks in the curv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teration Stairca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step feeds the last answer back in, moving towards the roo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of Sig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x³ − x − 1 = 0 has a root between 1 and 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fun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(x) = x³ − x −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− 1 − 1 = −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2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− 2 − 1 = 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 chang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egative to positiv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(1) < 0 and f(2) > 0, so there is a root between 1 and 2.]]>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cimal Searc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root of x³ − x − 1 = 0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.3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0.103 (negative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.4)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344 (positive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.32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0.020 (negative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.33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023 (positive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dpoint f(1.325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001 (positive), so the root is below 1.325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root is 1.32 to 2 decimal places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ter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_(n+1) = ∛(x_n + 1) with x₀ = 1. Work out x₁, x₂ and x₃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₁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∛2 = 1.259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₂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∛(1.2599 + 1) = 1.312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₃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∛(1.3123 + 1) = 1.322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₁ = 1.2599, x₂ = 1.3123, x₃ = 1.3224; the values are approaching the root 1.3247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ing to an Iteration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x³ − x − 1 = 0 can be rearranged to x = ∛(x + 1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x + 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³ = x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∛(x + 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³ − x − 1 = 0 gives x³ = x + 1, so x = ∛(x + 1)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or T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your calculator efficient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 the starting valu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ess =, then type the formula using 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 pressing =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press gives the next term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not round in betw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ull value from A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hen two terms agree to the accuracy needed, stop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t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eating a calculation using the previous answ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teration 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ule x_(n+1) = f(x_n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arting val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rst value, x₀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of sig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(a) and f(b) have opposite sig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value of x where f(x) = 0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verg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alues getting closer to a limi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lose In on a Roo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a) Show that x³ + 2x − 7 = 0 has a root between 1 and 2. (b) Use decimal search to find the root to 1 decimal pla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the midpoint of the last interval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ich way to roun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f(1) = −4, f(2) = 5. (b) f(1.5) = −0.625, f(1.6) = 0.296, f(1.55) = −0.176; the root is between 1.55 and 1.6, so it is 1.6 to 1 d.p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aluate f(a) and f(b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a change of sig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decimal searc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starting val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NS on a calculato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n iteration formula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rrange to an iteration formula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op at the required accurac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ange of sign shows a root in an interva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ecimal search narrows the interv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teration: feed each answer back into the formul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top when values agree to the required accurac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how that x³ − x − 1 = 0 has a root between 1 and 2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ow both values of f and state that the sign chang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Using iteration to solve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the equation x³ − x − 1 = 0 has a root between 1 and 2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_(n+1) = ∛(x_n + 1) and x₀ = 1. Work out the values of x₁, x₂ and x₃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x³ − x − 1 = 0 can be rearranged to give x = ∛(x + 1)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Using iteration to solve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Fi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³ − x − 1 is shown. It crosses the x-axis between x = 1 and x = 2. Use a trial and improvement method to find this root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4 marks · Fi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a) Show that x³ + 2x − 7 = 0 has a root between 1 and 2. (b) Find this root correct to 1 decimal pla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ing x_(n+1) = ∛(x_n + 1) with x₀ = 1, the values are x₅ = 1.32463 and x₆ = 1.32470. Write down the root of x³ − x − 1 = 0 to 3 decimal…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at the equation x³ − x − 1 = 0 has a root between 1 and 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ow tha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) = −1 and f(2) =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ange of sign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_(n+1) = ∛(x_n + 1) and x₀ = 1. Work out the values of x₁, x₂ and x₃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₁ = 1.2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₂ = 1.3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₃ = 1.3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at x³ − x − 1 = 0 can be rearranged to give x = ∛(x + 1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ow tha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³ = x + 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ube root both sid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Fi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³ − x − 1 is shown. It crosses the x-axis between x = 1 and x = 2. Use a trial and improvement method to find this root correct to 1 decimal place. You must show all your working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s values in the interv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.3) < 0 and f(1.4) >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s 1.3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4 marks · Fi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Show that x³ + 2x − 7 = 0 has a root between 1 and 2. (b) Find this root correct to 1 decimal pla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Find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(1) = −4 and f(2) =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s 1.5 or 1.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s 1.5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x_(n+1) = ∛(x_n + 1) with x₀ = 1, the values are x₅ = 1.32463 and x₆ = 1.32470. Write down the root of x³ − x − 1 = 0 to 3 decimal places and explain how you know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graph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3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ccessive values agree to 3 d.p.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2026-09-30T12:23:50Z</dcterms:created>
  <dcterms:modified xsi:type="dcterms:W3CDTF">2026-09-30T12:23:50Z</dcterms:modified>
  <dc:title>Using iteration to solve equations</dc:title>
  <dc:description>Generated from a pasted lesson-pack script.</dc:description>
  <dc:subject>Equations and graphs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