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8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12054ef13db105dcb26b2574a8a10b02a4a72ee6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stores and system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ystem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energy store in a stretched spring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energy store in food and fuels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energy be created or destroye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joule (J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yste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object or group of object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energy store in a stretched spring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astic potentia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energy store in food and fuel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emical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energy be created or destroy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o, it can only be transferred, stored or dissipate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 system and describe changes in the way energy is stored when a system chang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main energy stores and the four transfer pathway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changes in common situations, such as an object projected upwards or a kettle boiling wat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clear statements using the phrase 'energy is transferred from ... to ...'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NSERVATION OF 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cannot be created or destroyed. It can be transferred usefully, stored or dissipat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system is an object or group of objects. When a system changes, there are changes in the way energy is stor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Changes in Two Syste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sk 'which store goes down and which goes up?' for every chan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Energy Sto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main stores and an example of eac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sto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1051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y moving objec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11467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552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11467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11467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above the ground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56235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0005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56235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astic potential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356235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retched or compressed spring, an elastic ban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01002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44481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01002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01002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hot object; the particles have more energ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5770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8958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5770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mical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445770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uels, food, batteries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90537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43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90537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6229350" y="490537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 of an atom]]></a:t>
            </a:r>
          </a:p>
        </p:txBody>
      </p:sp>
      <p:sp>
        <p:nvSpPr>
          <p:cNvPr id="37" name="" descr=""/>
          <p:cNvSpPr/>
          <p:nvPr/>
        </p:nvSpPr>
        <p:spPr>
          <a:xfrm>
            <a:off x="552450" y="535305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7912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85800" y="535305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6229350" y="535305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gnets and electromagnets]]></a:t>
            </a:r>
          </a:p>
        </p:txBody>
      </p:sp>
      <p:sp>
        <p:nvSpPr>
          <p:cNvPr id="41" name="" descr=""/>
          <p:cNvSpPr/>
          <p:nvPr/>
        </p:nvSpPr>
        <p:spPr>
          <a:xfrm>
            <a:off x="552450" y="580072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2" name="" descr=""/>
          <p:cNvSpPr/>
          <p:nvPr/>
        </p:nvSpPr>
        <p:spPr>
          <a:xfrm>
            <a:off x="552450" y="6238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3" name=""/>
          <p:cNvSpPr txBox="1"/>
          <p:nvPr/>
        </p:nvSpPr>
        <p:spPr>
          <a:xfrm>
            <a:off x="685800" y="580072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static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6229350" y="580072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rged objects, such as a charged balloon]]></a:t>
            </a:r>
          </a:p>
        </p:txBody>
      </p:sp>
      <p:sp>
        <p:nvSpPr>
          <p:cNvPr id="4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ys Energy Is Transferr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chanical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moves an object through a distance (work done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al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rge flows in a circuit (work done by the current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y he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flows from a hotter object to a cooler o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y radi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is carried by waves, such as light and soun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all Thrown Upwa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hanges in the way energy is stored when a ball is thrown upwards, until it reaches its highest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ust after leaving the han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all has a large kinetic energy stor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s it ris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slows down, so the kinetic energy store decreas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 the same tim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s height increases, so the gravitational potential energy store increas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 effec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energy is transferred to the thermal store of the air by friction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is transferred mechanically from the kinetic store to the gravitational potential store, with a little dissipated to the thermal store of the air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 Water in a Kett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hanges in the way energy is stored when a kettle boils wa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al work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rge flowing through the heating element transfers energy from the main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 el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hermal energy store of the element increas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y heating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is transferred to the thermal energy store of the water, which increas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ste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energy heats the kettle and the surrounding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is transferred electrically and then by heating to the thermal store of the water; some is dissipated to the surroundings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ing Good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the language of stores and transf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stor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'the kinetic energy store decreases', not 'kinetic energy is lost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y ho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pathway: mechanically, electrically, by heating or by radiat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y where the rest go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ntion dissipation to the surroundings if the system is not perfectly efficie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otal energy after the change is the same as befor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or group of objec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sto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y energy is held, such as kinetic or therma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f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moving from one store to anot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sipat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read out to the surroundings in less useful stor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d 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stem where no energy enters or leav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ransferred by a force or a curren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ore to Stor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each situation, name the store that decreases and the store that increases. (a) A car braking. (b) A book falling off a shelf. (c) A battery powering a motor lifting a weight. (d) A bow being drawn and releas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store befo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store aft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Kinetic decreases; thermal (brakes) increases. (b) Gravitational potential decreases; kinetic increases. (c) Chemical decreases; gravitational potential increases (plus some thermal). (d) Chemical (archer) to elastic potential, then elastic decreases; kinetic of the arrow increase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main energy sto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four transfer pathway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 syste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ergy changes for an object projected upwa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ergy changes when a vehicle slows dow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 kettle heats wate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'increases' and 'decreases' correctl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total energy is conserved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nergy can be transferred, stored or dissipated but not created or destroy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escribe changes with 'store decreases' and 'store increases'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athways: mechanically, electrically, by heating, by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n a closed system the total energy does not chang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ar slows down to a stop using its brakes. Describe the changes in the way energy is stored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which store decreases and which increas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2026-09-30T12:42:09Z</dcterms:created>
  <dcterms:modified xsi:type="dcterms:W3CDTF">2026-09-30T12:42:09Z</dcterms:modified>
  <dc:title>Energy stores and systems</dc:title>
  <dc:description>Generated from a pasted lesson-pack script.</dc:description>
  <dc:subject>Energy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