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name the pathway for each chang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12054ef13db105dcb26b2574a8a10b02a4a72ee6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stores and syste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a stretched spring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food and fuels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created or destroy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joule (J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or group of object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a stretched spring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astic potenti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energy store in food and fuel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emica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created or destroy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, it can only be transferred, stored or dissipate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system and describe changes in the way energy is stored when a system chang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stores and the four transfer pathway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changes in common situations, such as an object projected upwards or a kettle boiling wa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clear statements using the phrase 'energy is transferred from ... to ...'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SERVATION OF 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cannot be created or destroyed. It can be transferred usefully, stored or dissipat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ystem is an object or group of objects. When a system changes, there are changes in the way energy is stor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Changes in Two Syste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sk 'which store goes down and which goes up?' for every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nergy Sto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main stores and an example of ea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sto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1051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y moving obje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1146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552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1146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1146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above the groun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5623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0005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5623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5623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etched or compressed spring, an elastic ban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0100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448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0100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0100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hot object; the particles have more energ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5770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895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577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mic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445770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uels, food, batteri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0537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43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9053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490537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of an atom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5353050"/>
            <a:ext cx="11087100" cy="4476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7912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53530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6229350" y="5353050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gnets and electromagnets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800725"/>
            <a:ext cx="11087100" cy="4476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 descr=""/>
          <p:cNvSpPr/>
          <p:nvPr/>
        </p:nvSpPr>
        <p:spPr>
          <a:xfrm>
            <a:off x="552450" y="6238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3" name=""/>
          <p:cNvSpPr txBox="1"/>
          <p:nvPr/>
        </p:nvSpPr>
        <p:spPr>
          <a:xfrm>
            <a:off x="685800" y="58007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static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6229350" y="5800725"/>
            <a:ext cx="5276850" cy="4476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d objects, such as a charged balloon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ys Energy Is Transfer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chanica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moves an object through a distance (work done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flows in a circuit (work done by the current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he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flows from a hotter object to a cooler o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carried by waves, such as light and soun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Thrown Upwa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hanges in the way energy is stored when a ball is thrown upwards, until it reaches its highest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ust after leaving the han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ll has a large kinetic energy stor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s it ris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slows down, so the kinetic energy store decreas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 the same tim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s height increases, so the gravitational potential energy store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effec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energy is transferred to the thermal store of the air by frictio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is transferred mechanically from the kinetic store to the gravitational potential store, with a little dissipated to the thermal store of the air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Water in a Kett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hanges in the way energy is stored when a kettle boils w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work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rge flowing through the heating element transfers energy from the main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el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hermal energy store of the element increas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y heating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is transferred to the thermal energy store of the water, which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ste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energy heats the kettle and the surrounding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is transferred electrically and then by heating to the thermal store of the water; some is dissipated to the surrounding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ing Good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e language of stores and transf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sto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the kinetic energy store decreases', not 'kinetic energy is lost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ho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pathway: mechanically, electrically, by heating or by radi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where the rest go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ntion dissipation to the surroundings if the system is not perfectly effici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energy after the change is the same as befo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r group of objec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y energy is held, such as kinetic or therm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moving from one store to anot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sipa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read out to the surroundings in less useful stor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where no energy enters or leav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by a force or a curr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ore to Sto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each situation, name the store that decreases and the store that increases. (a) A car braking. (b) A book falling off a shelf. (c) A battery powering a motor lifting a weight. (d) A bow being drawn and releas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ore befo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ore aft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Kinetic decreases; thermal (brakes) increases. (b) Gravitational potential decreases; kinetic increases. (c) Chemical decreases; gravitational potential increases (plus some thermal). (d) Chemical (archer) to elastic potential, then elastic decreases; kinetic of the arrow increase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main energy sto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four transfer pathway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 syste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changes for an object projected upwa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changes when a vehicle slows dow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kettle heats wat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'increases' and 'decreases' correct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total energy is conserved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nergy can be transferred, stored or dissipated but not created or destroy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escribe changes with 'store decreases' and 'store increases'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thways: mechanically, electrically, by heating, by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 a closed system the total energy does not chan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slows down to a stop using its brakes. Describe the changes in the way energy is stored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ich store decreases and which increas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nergy stores and syste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1 mark · Whi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is thrown upwards. Which energy store increases as the ball rises? Tick one box. kinetic / gravitational potential / thermal /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slows down to a stop using its brakes. Describe the changes in the way energy is stor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lectric kettle is used to bring water to the boil. Describe the changes in the way energy is stor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nergy stores and syste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ox slides across a rough floor and comes to rest. Describe the changes in the way energy is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ungee jumper steps off a platform, falls, and comes to rest momentarily at the lowest point when the cord is stretched. Describe the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1 mark · Whic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is thrown upwards. Which energy store increases as the ball rises? Tick one box. kinetic / gravitational potential / thermal / chemical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hich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slows down to a stop using its brakes. Describe the changes in the way energy is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store 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energy store of the brakes or surroundings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electric kettle is used to bring water to the boil. Describe the changes in the way energy is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transfer from the ma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store of the water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energy dissipated to the surrounding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ox slides across a rough floor and comes to rest. Describe the changes in the way energy is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store 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stores of box, floor or surroundings increa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ungee jumper steps off a platform, falls, and comes to rest momentarily at the lowest point when the cord is stretched. Describe the changes in the way energy is stored during the fal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store 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store increases then decreases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 store of the cord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energy dissipated to the surrounding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2026-09-30T12:42:09Z</dcterms:created>
  <dcterms:modified xsi:type="dcterms:W3CDTF">2026-09-30T12:42:09Z</dcterms:modified>
  <dc:title>Energy stores and systems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