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which store each answer is 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5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6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6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6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6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4.png"/>
  <Relationship Id="rId3" Type="http://schemas.openxmlformats.org/officeDocument/2006/relationships/image" Target="../media/2d38a415bb0407b8c56bb5de5da12165c17b3dd36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6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6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6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6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7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7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7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3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7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7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8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8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8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83.png"/>
  <Relationship Id="rId3" Type="http://schemas.openxmlformats.org/officeDocument/2006/relationships/image" Target="../media/42c715b6eddd7bdb46fe52d195f29859f04cccab8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8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8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8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Kinetic, elastic and gravitational potential energ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unit for mas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6.0 cm to metr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out 4²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g stand for in E_p = mg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unit for mas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Kilograms (kg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6.0 cm to metr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0.060 m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out 4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g stand for in E_p = mg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avitational field strength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 per second (m/s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the equation for kinetic energ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the equation for elastic potential energ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the equation for gravitational potential energ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energy conservation to find speeds and height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units and give answers to an appropriate number of significant figure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REE ENERGY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_k = ½mv²   E_e = ½ke²   E_p = mgh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first two. E_p = mgh is on the equation sheet, and the value of g (9.8 N/kg) is always given in the ques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ree Stores, Three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heck the units before you substitu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antities and Un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lways use these uni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uantit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ni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057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ules (J)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0670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4575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0670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 energy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0670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0670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ules (J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4671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4671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energ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4671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4671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ules (J)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38671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2576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38671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38671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38671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ilograms (kg)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42672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42672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42672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42672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tres per second (m/s)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46672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46672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ring constant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46672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46672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wtons per metre (N/m)]]></a:t>
            </a:r>
          </a:p>
        </p:txBody>
      </p:sp>
      <p:sp>
        <p:nvSpPr>
          <p:cNvPr id="44" name="" descr=""/>
          <p:cNvSpPr/>
          <p:nvPr/>
        </p:nvSpPr>
        <p:spPr>
          <a:xfrm>
            <a:off x="552450" y="50673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457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/>
          <p:cNvSpPr txBox="1"/>
          <p:nvPr/>
        </p:nvSpPr>
        <p:spPr>
          <a:xfrm>
            <a:off x="685800" y="50673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tension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381500" y="50673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8077200" y="50673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tres (m)]]></a:t>
            </a:r>
          </a:p>
        </p:txBody>
      </p:sp>
      <p:sp>
        <p:nvSpPr>
          <p:cNvPr id="49" name="" descr=""/>
          <p:cNvSpPr/>
          <p:nvPr/>
        </p:nvSpPr>
        <p:spPr>
          <a:xfrm>
            <a:off x="552450" y="54673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0" name="" descr=""/>
          <p:cNvSpPr/>
          <p:nvPr/>
        </p:nvSpPr>
        <p:spPr>
          <a:xfrm>
            <a:off x="552450" y="5857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1" name=""/>
          <p:cNvSpPr txBox="1"/>
          <p:nvPr/>
        </p:nvSpPr>
        <p:spPr>
          <a:xfrm>
            <a:off x="685800" y="54673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field strength]]></a:t>
            </a:r>
          </a:p>
        </p:txBody>
      </p:sp>
      <p:sp>
        <p:nvSpPr>
          <p:cNvPr id="52" name=""/>
          <p:cNvSpPr txBox="1"/>
          <p:nvPr/>
        </p:nvSpPr>
        <p:spPr>
          <a:xfrm>
            <a:off x="4381500" y="54673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]]></a:t>
            </a:r>
          </a:p>
        </p:txBody>
      </p:sp>
      <p:sp>
        <p:nvSpPr>
          <p:cNvPr id="53" name=""/>
          <p:cNvSpPr txBox="1"/>
          <p:nvPr/>
        </p:nvSpPr>
        <p:spPr>
          <a:xfrm>
            <a:off x="8077200" y="54673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wtons per kilogram (N/kg)]]></a:t>
            </a:r>
          </a:p>
        </p:txBody>
      </p:sp>
      <p:sp>
        <p:nvSpPr>
          <p:cNvPr id="54" name="" descr=""/>
          <p:cNvSpPr/>
          <p:nvPr/>
        </p:nvSpPr>
        <p:spPr>
          <a:xfrm>
            <a:off x="552450" y="58674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5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6" name=""/>
          <p:cNvSpPr txBox="1"/>
          <p:nvPr/>
        </p:nvSpPr>
        <p:spPr>
          <a:xfrm>
            <a:off x="685800" y="58674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ight]]></a:t>
            </a:r>
          </a:p>
        </p:txBody>
      </p:sp>
      <p:sp>
        <p:nvSpPr>
          <p:cNvPr id="57" name=""/>
          <p:cNvSpPr txBox="1"/>
          <p:nvPr/>
        </p:nvSpPr>
        <p:spPr>
          <a:xfrm>
            <a:off x="4381500" y="58674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]]></a:t>
            </a:r>
          </a:p>
        </p:txBody>
      </p:sp>
      <p:sp>
        <p:nvSpPr>
          <p:cNvPr id="58" name=""/>
          <p:cNvSpPr txBox="1"/>
          <p:nvPr/>
        </p:nvSpPr>
        <p:spPr>
          <a:xfrm>
            <a:off x="8077200" y="58674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tres (m)]]></a:t>
            </a:r>
          </a:p>
        </p:txBody>
      </p:sp>
      <p:sp>
        <p:nvSpPr>
          <p:cNvPr id="5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200 kg travels at 15 m/s. Calculate its kinetic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 = ½mv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 = 0.5 × 1200 × 15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e firs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5² = 2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 = 135 000 J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Kinetic energy = 135 000 J (or 135 kJ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pring has a spring constant of 40 N/m. It is stretched by 25 cm. Calculate the elastic potential energy sto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he extens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 cm = 0.25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e = 0.5 × 40 × 0.25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e = 1.25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25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.0 kg book is lifted 3.0 m onto a shelf. g = 9.8 N/kg. Calculate the gain in gravitational potential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 = mg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 = 2.0 × 9.8 × 3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 = 58.8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8.8 J (about 59 J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Energy Conserv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oller coaster car starts from rest at a height of 20 m. Ignoring friction, find its speed at the bottom. g = 9.8 N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lost equals kinetic gain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gh = ½mv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mass cancel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² = 2gh = 2 × 9.8 × 20 = 39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9.8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9.8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rks are often lost he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re only the speed or extension, not the whole of ½mv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 to m and g to kg before substitut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v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 not forget the 0.5 in the kinetic and elastic equa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gnificant figur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answer to the same number of s.f. as the least accurate data, usually 2 or 3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in the movement of an obje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in a stretched or compressed obje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in an object raised above the grou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ring const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stiff a spring is; force needed per metre of extens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ten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crease in length of a spr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field streng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on each kilogram; 9.8 N/kg on Eart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each. (a) A 0.50 kg ball moving at 8.0 m/s. (b) A spring with k = 100 N/m stretched by 0.10 m. (c) A 60 kg climber 15 m up a cliff (g = 9.8 N/kg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the equ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stitute and calculat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the un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16 J (b) 0.50 J (c) 8820 J (about 8800 J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kinetic energy equ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elastic potential energy equ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gravitational potential energy equ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 to 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re the correct quant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conservation of energy to find a spee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and sensible significant figur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an equa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_k = ½mv²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_e = ½ke², with e in met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_p = mgh, with g giv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nergy lost from one store is gained by another if no energy is dissipat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0.40 kg ball moves at 12 m/s. Calculate its kinetic energy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Write the equation, substitute, then give the un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Kinetic, elastic and gravitational potenti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7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of mass 0.40 kg moves at 12 m/s. Calculate the kinetic energy of the ball. Use the equation: kinetic energy = 0.5 × mass × (speed)²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of mass 55 kg climbs a ladder to a height of 4.0 m. Calculate the increase in gravitational potential energy. Gravitational field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pring has a spring constant of 25 N/m. It is stretched by 6.0 cm. Calculate the elastic potential energy stored in the spring. Assum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Kinetic, elastic and gravitational potential energ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roller coaster car of mass 400 kg. It is released from rest at A. Gravitational field strength = 9.8 N/kg. (a)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of mass 0.050 kg is thrown vertically upwards at 20 m/s. Assume there is no air resistance. Calculate the maximum height reached by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l of mass 0.40 kg moves at 12 m/s. Calculate the kinetic energy of the ball. Use the equation: kinetic energy = 0.5 × mass × (speed)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8.8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erson of mass 55 kg climbs a ladder to a height of 4.0 m. Calculate the increase in gravitational potential energy. Gravitational field strength = 9.8 N/kg. Give your answer to 2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156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2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pring has a spring constant of 25 N/m. It is stretched by 6.0 cm. Calculate the elastic potential energy stored in the spring. Assume the limit of proportionality has not been exceed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6.0 cm to 0.06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.045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roller coaster car of mass 400 kg. It is released from rest at A. Gravitational field strength = 9.8 N/kg. (a) Calculate the gravitational potential energy stored when the car is at A. (b) Assume no energy is dissipated. Calculate the speed of the car at B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98 0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 gained = 78 4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² = 2E_k ÷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9.8 m/s (accept 20 m/s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l of mass 0.050 kg is thrown vertically upwards at 20 m/s. Assume there is no air resistance. Calculate the maximum height reached by the ball. Gravitational field strength = 9.8 N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 = 1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 equals gravitational potential energy at the t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 = E_p ÷ (mg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0 m (accept 20.4 m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2026-09-30T12:42:10Z</dcterms:created>
  <dcterms:modified xsi:type="dcterms:W3CDTF">2026-09-30T12:42:10Z</dcterms:modified>
  <dc:title>Kinetic, elastic and gravitational potential energy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