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y both do the same work but B has a greater pow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84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9a5af2ec02440aa9a507ded6a87d4e2150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51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5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53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54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155.png"/>
  <Relationship Id="rId3" Type="http://schemas.openxmlformats.org/officeDocument/2006/relationships/image" Target="../media/d34d6d031d1b3a08ecab906c3e1b20b40f9fae4615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157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58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59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60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61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62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63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64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65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66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67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68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69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70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71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72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73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74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75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76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77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78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ower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energy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time used in power calculations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2 minutes to seconds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work done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1.5 kW in watts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energ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Joul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time used in power calculation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econd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2 minutes to second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120 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work don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nergy transferred by a forc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1.5 kW in watt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1500 W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pow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apply both power equation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at 1 W is 1 J/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two devices doing the same work at different rat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OWE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wer is the rate at which energy is transferred or the rate at which work is don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 = E/t  and  P = W/t. Power is in watts (W), energy and work in joules (J), time in seconds (s). 1 W = 1 J/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me Work, Different Pow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ame work, half the time means twice the powe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wer Equ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both and the uni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quatio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eaning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nits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 = E/t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ower is energy transferred divided by time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, J, s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 = W/t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ower is work done divided by tim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, J, s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Transferred by a Kett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kettle transfers 360 000 J of energy in 2.0 minutes. Calculate its pow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tim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.0 min = 120 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360 000 ÷ 12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3000 W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000 W (3 kW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and Power of a Climb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erson of mass 60 kg climbs 3.0 m in 5.0 s. g = 9.8 N/kg. Calculate the pow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done = energy gaine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 = mgh = 60 × 9.8 × 3.0 = 1764 J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w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W ÷ t = 1764 ÷ 5.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352.8 W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bout 350 W (2 s.f.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1500 W heater is switched on. How long does it take to transfer 450 000 J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 = E ÷ P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 = 450 000 ÷ 150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 = 300 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00 s (5 minutes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tch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Common ways to lose mark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ime in second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lways convert minutes and hours to second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wer, not energ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ower is a rate: it tells you how quickly, not how much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i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W is 1 joule per second, not 1 joul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w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ate at which energy is transferred or work is don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t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unit of power; one joule per secon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don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transferred by a force moving an objec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ow much something changes in each unit of tim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lowat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000 watt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transferr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mount of energy moved from one store to another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air Rac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wo students run up the same flight of stairs. Student A takes 8.0 s and student B takes 5.0 s. Both have a weight of 600 N and the stairs are 3.0 m high. Calculate the work done and the power of each studen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ork done firs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n divide by each tim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ork done by each = 600 × 3.0 = 1800 J. Power A = 225 W. Power B = 360 W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pow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P = E ÷ 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P = W ÷ 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minutes to second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at a watt i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rrange for time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two devices with the same work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the unit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 = E ÷ t or P = W ÷ 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1 W = 1 J/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Higher power means energy transferred fast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ime must be in second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motor transfers 6000 J of energy in 30 s. Calculate its power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Write the equation, substitute, and give the unit W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Pow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motor transfers 6000 J of energy in 30 s. Calculate the power of the motor. Use the equation: power = energy transferred ÷ tim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machine does 900 J of work in 12 s. Calculate the powe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ompa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otor A lifts a 20 N weight through 3.0 m in 6.0 s. Motor B lifts the same weight through the same height in 3.0 s. Compare the power of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Power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1 mark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what is meant by a power of 1 wat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erson of mass 60 kg climbs stairs of height 3.0 m in 5.0 s. Calculate the power developed by the person. Gravitational field strength =…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6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1500 W heater is switched on until it has transferred 450 000 J. Calculate the time it is switched on for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motor transfers 6000 J of energy in 30 s. Calculate the power of the motor. Use the equation: power = energy transferred ÷ time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00 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machine does 900 J of work in 12 s. Calculate the pow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75 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ompa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tor A lifts a 20 N weight through 3.0 m in 6.0 s. Motor B lifts the same weight through the same height in 3.0 s. Compare the power of the two motors. Show your calculatio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mpar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done = 60 J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= 10 W and B = 20 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 has twice the pow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1 mark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e what is meant by a power of 1 wat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 joule per seco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person of mass 60 kg climbs stairs of height 3.0 m in 5.0 s. Calculate the power developed by the person. Gravitational field strength = 9.8 N/kg. Give your answer to 2 significant figur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done = mg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764 J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52.8 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50 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6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1500 W heater is switched on until it has transferred 450 000 J. Calculate the time it is switched on fo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s to t = E ÷ 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00 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2026-09-30T12:42:10Z</dcterms:created>
  <dcterms:modified xsi:type="dcterms:W3CDTF">2026-09-30T12:42:10Z</dcterms:modified>
  <dc:title>Power</dc:title>
  <dc:description>Generated from a pasted lesson-pack script.</dc:description>
  <dc:subject>Energy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