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learners about cos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84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9a5af2ec02440aa9a507ded6a87d4e217.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8.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19.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0.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1.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2.png"/>
  <Relationship Id="rId3" Type="http://schemas.openxmlformats.org/officeDocument/2006/relationships/image" Target="../media/2470588544216b2f48dfb042d5b6c542701a508f2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4.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5.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26.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7.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8.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29.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1.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3.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4.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 Id="rId3" Type="http://schemas.openxmlformats.org/officeDocument/2006/relationships/image" Target="../media/4699bb4bee810051c429a5f768b6432b9daab0d738.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9.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0.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1.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2.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6.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7.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Efficiency]]></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Energ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6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issipated energy?]]></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0.35 as a percentage?]]></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60% as a decimal.]]></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Give the unit of power.]]></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useful' energy mean?]]></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dissipated energy?]]></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spread to the surroundings in less useful stores]]></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0.35 as a percentage?]]></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35%]]></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rite 60% as a decimal.]]></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0.60]]></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Give the unit of powe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Watt]]></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useful' energy mea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Energy transferred in the way we wan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Recall and apply the efficiency equations.]]></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Give efficiency as a decimal or a percentage.]]></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Interpret Sankey diagrams.]]></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ways to increase the efficiency of an energy transfer (Higher tie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EFFICIENCY]]></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3700" spc="0" u="none" cap="none">
                <a:solidFill>
                  <a:srgbClr val="12414C">
                    <a:alpha val="100000"/>
                  </a:srgbClr>
                </a:solidFill>
                <a:latin typeface="Georgia"/>
              </a:rPr>
              <a:t><![CDATA[efficiency = (useful output energy transfer)/(total input energy transfer)]]></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400" spc="0" u="none" cap="none">
                <a:solidFill>
                  <a:srgbClr val="5C6D70">
                    <a:alpha val="100000"/>
                  </a:srgbClr>
                </a:solidFill>
                <a:latin typeface="Calibri"/>
              </a:rPr>
              <a:t><![CDATA[Also: efficiency = (useful power output)/(total power input). Efficiency has no units and is never more than 1 (100%).]]></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A Sankey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The width of each arrow shows the amount of energy.]]></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fficiency of a La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lamp transfers 100 J of electrical energy and 8 J of it is transferred as light. Calculate its efficiency.]]></a:t>
            </a:r>
          </a:p>
        </p:txBody>
      </p:sp>
      <p:sp>
        <p:nvSpPr>
          <p:cNvPr id="12" name="" descr=""/>
          <p:cNvSpPr/>
          <p:nvPr/>
        </p:nvSpPr>
        <p:spPr>
          <a:xfrm>
            <a:off x="552450" y="29527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Write the equation]]></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efficiency = (useful output)/(total input)]]></a:t>
            </a:r>
          </a:p>
        </p:txBody>
      </p:sp>
      <p:sp>
        <p:nvSpPr>
          <p:cNvPr id="16"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8/100]]></a:t>
            </a:r>
          </a:p>
        </p:txBody>
      </p:sp>
      <p:sp>
        <p:nvSpPr>
          <p:cNvPr id="20"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ecimal]]></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08]]></a:t>
            </a:r>
          </a:p>
        </p:txBody>
      </p:sp>
      <p:sp>
        <p:nvSpPr>
          <p:cNvPr id="24" name="" descr=""/>
          <p:cNvSpPr/>
          <p:nvPr/>
        </p:nvSpPr>
        <p:spPr>
          <a:xfrm>
            <a:off x="552450" y="50101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Percentage]]></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08 × 100 = 8%]]></a:t>
            </a:r>
          </a:p>
        </p:txBody>
      </p:sp>
      <p:sp>
        <p:nvSpPr>
          <p:cNvPr id="28"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Efficiency = 0.08 or 8%.]]></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Using Pow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motor has a total power input of 500 W and a useful power output of 350 W. Calculate its efficiency as a percentag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Substitute]]></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350/500]]></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Decimal]]></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70]]></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Percentage]]></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70%]]></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70%]]></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Finding the Useful Outpu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D272A">
                    <a:alpha val="100000"/>
                  </a:srgbClr>
                </a:solidFill>
                <a:latin typeface="Calibri"/>
              </a:rPr>
              <a:t><![CDATA[A machine is 85% efficient. How much useful energy does it transfer from a 400 J input?]]></a:t>
            </a:r>
          </a:p>
        </p:txBody>
      </p:sp>
      <p:sp>
        <p:nvSpPr>
          <p:cNvPr id="12" name="" descr=""/>
          <p:cNvSpPr/>
          <p:nvPr/>
        </p:nvSpPr>
        <p:spPr>
          <a:xfrm>
            <a:off x="552450" y="36385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Efficiency as a decimal]]></a:t>
            </a:r>
          </a:p>
        </p:txBody>
      </p:sp>
      <p:sp>
        <p:nvSpPr>
          <p:cNvPr id="15"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85]]></a:t>
            </a:r>
          </a:p>
        </p:txBody>
      </p:sp>
      <p:sp>
        <p:nvSpPr>
          <p:cNvPr id="16" name="" descr=""/>
          <p:cNvSpPr/>
          <p:nvPr/>
        </p:nvSpPr>
        <p:spPr>
          <a:xfrm>
            <a:off x="552450" y="43243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Multiply]]></a:t>
            </a:r>
          </a:p>
        </p:txBody>
      </p:sp>
      <p:sp>
        <p:nvSpPr>
          <p:cNvPr id="19"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0.85 × 400 = 340 J]]></a:t>
            </a:r>
          </a:p>
        </p:txBody>
      </p:sp>
      <p:sp>
        <p:nvSpPr>
          <p:cNvPr id="20"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1"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2"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40 J]]></a:t>
            </a:r>
          </a:p>
        </p:txBody>
      </p:sp>
      <p:sp>
        <p:nvSpPr>
          <p:cNvPr id="2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12414C">
                    <a:alpha val="100000"/>
                  </a:srgbClr>
                </a:solidFill>
                <a:latin typeface="Georgia"/>
              </a:rPr>
              <a:t><![CDATA[Ways to Increase Efficiency (Higher Ti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Reduce the energy that is dissipated.]]></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ubrica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duces friction between moving part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ermal insula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duces energy lost by heating, for example around a boiler or a hous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treamlining]]></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duces air resistance so less energy is waste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Ways to Increase Efficiency (Higher Tier)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27908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Better desig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For example LED lamps transfer more input energy as light.]]></a:t>
            </a:r>
          </a:p>
        </p:txBody>
      </p:sp>
      <p:sp>
        <p:nvSpPr>
          <p:cNvPr id="12" name="" descr=""/>
          <p:cNvSpPr/>
          <p:nvPr/>
        </p:nvSpPr>
        <p:spPr>
          <a:xfrm>
            <a:off x="552450" y="41814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igher ti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question may ask you to suggest a way suitable for a described machine.]]></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ommon Mistak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Check your answer.]]></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fficiency above 1]]></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t cannot be greater than 1 (100%): useful output cannot be more than the input.]]></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rong way up]]></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Useful output goes on top.]]></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nit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o not write J or W after an efficiency.]]></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Percent or decimal]]></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Read the question for the form required.]]></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Efficienc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fraction of the input energy that is transferred usefully.]]></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Useful outpu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transferred in the way that is wanted.]]></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Wasted energy]]></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Energy transferred to stores that are not useful.]]></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ankey diagram]]></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diagram with arrow widths that show energy amounts.]]></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Streamlining]]></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Shaping an object to reduce air resistance.]]></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Input]]></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The energy or power supplied to a device.]]></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ompare the Lamps]]></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700" spc="0" u="none" cap="none">
                <a:solidFill>
                  <a:srgbClr val="1D272A">
                    <a:alpha val="100000"/>
                  </a:srgbClr>
                </a:solidFill>
                <a:latin typeface="Calibri"/>
              </a:rPr>
              <a:t><![CDATA[LED lamp: efficiency 0.85, input power 8 W. Filament lamp: efficiency 0.10, input power 60 W. Calculate the useful power output of each and say which lamp is better.]]></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Rearrange the equation for useful power.]]></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Compare the two answers.]]></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LED: 0.85 × 8 = 6.8 W. Filament: 0.10 × 60 = 6.0 W. The LED gives more useful output from far less input, so it is better.]]></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Recall both efficiency equations.]]></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alculate efficiency.]]></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onvert decimal and percentage.]]></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Interpret a Sankey diagram.]]></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efficiency cannot exceed 1.]]></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Find useful output from an efficiency.]]></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ways to increase efficiency.]]></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Compare device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fficiency = useful output ÷ total input.]]></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Also useful power ÷ total power.]]></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Multiply by 100 for a percentage.]]></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Efficiency is never more than 1.]]></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A device has an input of 400 J and a useful output of 100 J. Calculate the efficiency. (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Put useful over total.]]></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Efficienc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17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2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device transfers 400 J of energy as input and 100 J of useful energy. Calculate the efficiency of the device. Use the equation…]]></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3 marks · Use the diagram]]></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Sankey diagram shows the energy transfers in an electric motor. (a) Calculate the energy wasted every second. (b) Calculate the…]]></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3 marks · Calcula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lamp has an efficiency of 0.20 and a total power input of 60 W. Calculate the useful power output of the lamp.]]></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Exam Practice: Efficiency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20955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2 marks · Sugges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car engine wastes a lot of energy. Suggest two ways to increase the efficiency of the car.]]></a:t>
            </a:r>
          </a:p>
        </p:txBody>
      </p:sp>
      <p:sp>
        <p:nvSpPr>
          <p:cNvPr id="12" name="" descr=""/>
          <p:cNvSpPr/>
          <p:nvPr/>
        </p:nvSpPr>
        <p:spPr>
          <a:xfrm>
            <a:off x="552450" y="34861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4 marks · Compa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n LED lamp has an efficiency of 0.85 and an input power of 8 W. A filament lamp has an efficiency of 0.10 and an input power of 60 W…]]></a:t>
            </a:r>
          </a:p>
        </p:txBody>
      </p:sp>
      <p:sp>
        <p:nvSpPr>
          <p:cNvPr id="15" name="" descr=""/>
          <p:cNvSpPr/>
          <p:nvPr/>
        </p:nvSpPr>
        <p:spPr>
          <a:xfrm>
            <a:off x="552450" y="48768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6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says that a machine has an efficiency of 120%. Explain why this cannot be correct.]]></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800" spc="0" u="none" cap="none">
                <a:solidFill>
                  <a:srgbClr val="12414C">
                    <a:alpha val="100000"/>
                  </a:srgbClr>
                </a:solidFill>
                <a:latin typeface="Georgia"/>
              </a:rPr>
              <a:t><![CDATA[A device transfers 400 J of energy as input and 100 J of useful energy. Calculate the efficiency of the device. Use the equation: efficiency = useful output energy transfer ÷ total input energy transfe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0.25 or 25%]]></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3 marks · Use the diagram]]></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The Sankey diagram shows the energy transfers in an electric motor. (a) Calculate the energy wasted every second. (b) Calculate the efficiency of the motor. (3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60 J]]></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0.80 or 80%]]></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3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lamp has an efficiency of 0.20 and a total power input of 60 W. Calculate the useful power output of the lamp.]]></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arranges to power output = efficiency × inpu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orrect substituti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12 W]]></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2 marks · Sugge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car engine wastes a lot of energy. Suggest two ways to increase the efficiency of the car.]]></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uggest.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First wa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Second way]]></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4 marks · Compa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12414C">
                    <a:alpha val="100000"/>
                  </a:srgbClr>
                </a:solidFill>
                <a:latin typeface="Georgia"/>
              </a:rPr>
              <a:t><![CDATA[An LED lamp has an efficiency of 0.85 and an input power of 8 W. A filament lamp has an efficiency of 0.10 and an input power of 60 W. Compare the useful power output of the two lamps. Which is the better lamp? Show your calculation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ompare. Worth 4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6.8 W]]></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6.0 W]]></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ED gives more useful pow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With much less input powe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student says that a machine has an efficiency of 120%. Explain why this cannot be correc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nerg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6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Energy cannot be creat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seful output cannot exceed the total inpu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2026-09-30T12:43:02Z</dcterms:created>
  <dcterms:modified xsi:type="dcterms:W3CDTF">2026-09-30T12:43:02Z</dcterms:modified>
  <dc:title>Efficiency</dc:title>
  <dc:description>Generated from a pasted lesson-pack script.</dc:description>
  <dc:subject>Energy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