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factors carry most weight and wh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11bae2d6cab763550a96b03df24b16a741ad6f5c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image" Target="../media/74f8a5845c292b13c9c167cd1ad020cff4271a4d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ational and global energy resour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fossil fue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enewable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gas do fossil fuels release when burn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enerated in a power st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use of energy resources other than electricity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fossil fue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al, oil or natural ga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enewable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n be replenished as it is use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gas do fossil fuels release when burn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rbon dioxid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enerated in a power st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use of energy resources other than electricit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ransport or heating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resourc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renewable and non-renewable resourc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ir uses: transport, electricity generation, heat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ome resources are more reliable than other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vironmental impacts and explain trends in resource use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NEWA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enewable energy resource is one that is being, or can be, replenished as it is us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Non-renewable resources will run out: fossil fuels (coal, oil, gas) and nuclear fuel. Renewable: bio-fuel, wind, hydro-electricity, geothermal, tides, the Sun and water wav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newable and Non-renewable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liable means it can produce power when need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Energy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is to compare for evaluation ques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our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newabl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liable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in environmental issu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1051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al, oil, ga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ease carbon dioxide (global warming); coal and oil also cause acid rain or pollu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1146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552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ue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1146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active waste; risk of accidents; very low carbon dioxide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35623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0005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nd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: depends on wind speed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35623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isual and noise impact; can affect bird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0100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4448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lar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: only in daylight and sunshine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0100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nd use for large solar farms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44577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48958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ydro-electric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ly, if water is stored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445770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looding valleys destroys habitats]]></a:t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49053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 descr=""/>
          <p:cNvSpPr/>
          <p:nvPr/>
        </p:nvSpPr>
        <p:spPr>
          <a:xfrm>
            <a:off x="552450" y="5343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7" name=""/>
          <p:cNvSpPr txBox="1"/>
          <p:nvPr/>
        </p:nvSpPr>
        <p:spPr>
          <a:xfrm>
            <a:off x="685800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des and waves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3457575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6229350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des are predictable; waves vary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001125" y="490537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n affect marine life and sea views]]></a:t>
            </a:r>
          </a:p>
        </p:txBody>
      </p:sp>
      <p:sp>
        <p:nvSpPr>
          <p:cNvPr id="51" name="" descr=""/>
          <p:cNvSpPr/>
          <p:nvPr/>
        </p:nvSpPr>
        <p:spPr>
          <a:xfrm>
            <a:off x="552450" y="53530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2" name="" descr=""/>
          <p:cNvSpPr/>
          <p:nvPr/>
        </p:nvSpPr>
        <p:spPr>
          <a:xfrm>
            <a:off x="552450" y="57912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3" name=""/>
          <p:cNvSpPr txBox="1"/>
          <p:nvPr/>
        </p:nvSpPr>
        <p:spPr>
          <a:xfrm>
            <a:off x="685800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io-fuel]]></a:t>
            </a:r>
          </a:p>
        </p:txBody>
      </p:sp>
      <p:sp>
        <p:nvSpPr>
          <p:cNvPr id="54" name=""/>
          <p:cNvSpPr txBox="1"/>
          <p:nvPr/>
        </p:nvSpPr>
        <p:spPr>
          <a:xfrm>
            <a:off x="3457575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55" name=""/>
          <p:cNvSpPr txBox="1"/>
          <p:nvPr/>
        </p:nvSpPr>
        <p:spPr>
          <a:xfrm>
            <a:off x="6229350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, can be stored]]></a:t>
            </a:r>
          </a:p>
        </p:txBody>
      </p:sp>
      <p:sp>
        <p:nvSpPr>
          <p:cNvPr id="56" name=""/>
          <p:cNvSpPr txBox="1"/>
          <p:nvPr/>
        </p:nvSpPr>
        <p:spPr>
          <a:xfrm>
            <a:off x="9001125" y="5353050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nd used for crops; carbon dioxide released when burned]]></a:t>
            </a:r>
          </a:p>
        </p:txBody>
      </p:sp>
      <p:sp>
        <p:nvSpPr>
          <p:cNvPr id="57" name="" descr=""/>
          <p:cNvSpPr/>
          <p:nvPr/>
        </p:nvSpPr>
        <p:spPr>
          <a:xfrm>
            <a:off x="552450" y="58007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8" name="" descr=""/>
          <p:cNvSpPr/>
          <p:nvPr/>
        </p:nvSpPr>
        <p:spPr>
          <a:xfrm>
            <a:off x="552450" y="6238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9" name=""/>
          <p:cNvSpPr txBox="1"/>
          <p:nvPr/>
        </p:nvSpPr>
        <p:spPr>
          <a:xfrm>
            <a:off x="685800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othermal]]></a:t>
            </a:r>
          </a:p>
        </p:txBody>
      </p:sp>
      <p:sp>
        <p:nvSpPr>
          <p:cNvPr id="60" name=""/>
          <p:cNvSpPr txBox="1"/>
          <p:nvPr/>
        </p:nvSpPr>
        <p:spPr>
          <a:xfrm>
            <a:off x="3457575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61" name=""/>
          <p:cNvSpPr txBox="1"/>
          <p:nvPr/>
        </p:nvSpPr>
        <p:spPr>
          <a:xfrm>
            <a:off x="6229350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62" name=""/>
          <p:cNvSpPr txBox="1"/>
          <p:nvPr/>
        </p:nvSpPr>
        <p:spPr>
          <a:xfrm>
            <a:off x="9001125" y="5800725"/>
            <a:ext cx="2505075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ly possible in some places]]></a:t>
            </a:r>
          </a:p>
        </p:txBody>
      </p:sp>
      <p:sp>
        <p:nvSpPr>
          <p:cNvPr id="6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Energy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po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etrol, diesel and bio-fuels power vehic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ity gen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ssil fuels, nuclear fuel, wind, solar, hydro, tides, waves and geothermal turn generators or solar cel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 and bio-fuels heat homes; geothermal and solar can heat water direct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ptions of the power station proce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re not required for this specific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Are Some More Reliab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liability means the resource can supply energy on deman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e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al, oil, gas, nuclear fuel and bio-fuel can be stored and used when nee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a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ind and solar depend on weather and time of da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dict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des are predictable because they depend on the Moon and Su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tterns and Tren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of renewables has grow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sons for grow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 reduce carbon dioxide emissions, government targets, falling costs of wind and sola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low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uilding new power stations is expensive and takes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ience and socie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cience can identify environmental problems but political, social, ethical and economic factors decide how they are tackl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new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ource that is replenished as it is us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renew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ource that will run ou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ssil fu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al, oil or natural gas formed from ancient organism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li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le to supply energy whenever it is need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io-fu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uel made from plant or animal matt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lobal warm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ise in the Earth's average temperature linked to greenhouse gas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e the Option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own needs a new power source. In groups, choose between a wind farm, a gas power station and a nuclear power station, giving two advantages and two disadvantages of eac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advanta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disadvantag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ide and justif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ind: no fuel or CO2 in use but not reliable, visual impact. Gas: reliable but produces CO2 and uses a finite fuel. Nuclear: reliable and low CO2 but produces radioactive waste and is costly to build and decommissio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resou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ich are renewab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uses of resourc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reliabili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vironmental impac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rends in us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two resourc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to justify a conclus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newable resources are replenished as they are u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ossil fuels and nuclear fuel are non-renewa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ind and solar are not reliable; fuels are relia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ach resource has environmental impac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wo renewable energy resourc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Give complete, specific resources such as wind or hydro-electric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ational and global energy re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wo examples of non-renewable energy resourc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is meant by a renewable energy resource?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Use the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r chart shows the percentage of a country's electricity generated by different resources in 2000 and in 2020. (a) Describe two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ational and global energy resourc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ind turbines and gas power stations can both generate electricity. Compare the reliability of the two and explain the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Evalu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the use of nuclear fuel and wind to generate electricity. Include environmental effects and reliability in your answ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2 marks · Sugge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countries still use fossil fuels even though they know about the environmental problems. Suggest two reasons for thi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two examples of non-renewable energy resou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eant by a renewable energy resourc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lenish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s it is u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Use the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r chart shows the percentage of a country's electricity generated by different resources in 2000 and in 2020. (a) Describe two changes between 2000 and 2020. (b) Suggest one reason for one of these changes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change with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change with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nked to the change chos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nd turbines and gas power stations can both generate electricity. Compare the reliability of the two and explain the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 is more reli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 can be stored or supplied on dema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nd depends on the wea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Evalu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e the use of nuclear fuel and wind to generate electricity. Include environmental effects and reliability 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valuate. Worth 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3 (5 to 6 marks): a balanced comparison covering reliability, environmental impact and at least one of cost, carbon dioxide or waste, and a justified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to 6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2 (3 to 4 marks): several valid points for both, with some compari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to 4 mark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1 (1 to 2 marks): simple statements about one or bo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to 2 mark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2 marks · Sugge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countries still use fossil fuels even though they know about the environmental problems. Suggest two reasons for th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ugges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2026-09-30T12:43:18Z</dcterms:created>
  <dcterms:modified xsi:type="dcterms:W3CDTF">2026-09-30T12:43:18Z</dcterms:modified>
  <dc:title>National and global energy resources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