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eck that voltmeters are never in seri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4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a7b251ea1fda94f779945d2cca70fcf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b5641a5b3b2ef781a0ce9295dd563e9c5b1906d5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ircuit symbols, charge and curren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curren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time in physics calculation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particles carry current in a metal wir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battery provid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2 minutes to second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curr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ampere (A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time in physics calculation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second (s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particles carry current in a metal wi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ectron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battery provid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potential difference (a push for charge)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2 minutes to second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20 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nd interpret circuit diagrams using standard symbol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a source of potential difference is needed to make charge flow in a closed circui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Q = I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the current has the same value at any point in a single closed loop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ARGE AND CURREN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 flow = current × time      Q =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 current is a flow of electrical charge. The size of the current is the rate of flow of charge. Charge is in coulombs (C), current in amperes (A) and time in seconds (s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ndard Circuit Symbol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o draw these quickly and neatl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ing a Circuit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a ruler and standard symbol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rt with the power suppl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cell or batter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components in seri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straight lines with square corners; no gap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the ammeter in seri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goes in the main loop where you want to measure curren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the voltmeter in parallel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goes across the component you are measuring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very component is joined by lines and the loop is closed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 Flo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urrent of 3.0 A flows through a lamp for 20 s. Calculate the charge that flow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Q = I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Q = 3.0 × 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Q = 60 C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0 coulomb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the Curr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40 C of charge flows through a heater in 2 minutes. Calculate the curr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the ti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 min = 120 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Q ÷ 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240 ÷ 12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2.0 A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0 A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ource of pd is need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charge to flow round a closed circuit there must be a source of potential difference, such as a cel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in a series loo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urrent has the same value at every point in a single closed loop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is not used u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rge keeps flowing round the loop; the components transfer energy from the charg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mmeter and voltme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mmeter in series measures current. Voltmeter in parallel measures pd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 curr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e of flow of electrical charg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roperty of matter that can be positive or negative; measured in coulomb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mpe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current; one coulomb per secon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ulomb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charg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mmet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s current; connected in seri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tential differe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nergy transferred per unit of charge; measured in volt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ircuit Doodl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circuit diagrams for: (a) a cell, a switch and a lamp in series; (b) the same circuit with an ammeter to measure the current in the lamp and a voltmeter to measure the pd across 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loop with a rul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the meters in the right wa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A loop containing a cell, closed switch and lamp. (b) The ammeter is in the loop (series); the voltmeter is drawn in parallel with the lamp only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ognise standard circuit symbol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series circu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lace an ammeter and voltmeter correctl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Q = I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for current or tim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minutes to second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current is the same round a series loop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is needed for charge to flow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Q = 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ymbols: cell, lamp, ammeter (A), voltmeter (V), and so 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mmeters in series, voltmeters in paralle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urrent is the same at every point in a series loop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urrent of 0.40 A flows for 30 s. Calculate the charge that flow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Write the equation, substitute, and include the unit C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Circuit symbols, charge and curr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urrent of 0.40 A flows through a lamp for 30 s. Calculate the charge that flows through the lamp. Use the equation: charge flow =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Dra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 circuit diagram to show a cell, a switch and a lamp connected in series, with an ammeter to measure the current through the lamp and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80 C of charge flows through a heater in 1.0 minute. Calculate the current in the heate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Circuit symbols, charge and current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 a series circuit, ammeter A1 reads 0.50 A. A second ammeter, A2, is on the other side of a lamp. What does A2 read? Explain your ans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arge of 12 C flows through a resistor when the current is 0.50 A. Calculate the time for which the current flow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urrent of 0.40 A flows through a lamp for 30 s. Calculate the charge that flows through the lamp. Use the equation: charge flow = current × tim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2 C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Dra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a circuit diagram to show a cell, a switch and a lamp connected in series, with an ammeter to measure the current through the lamp and a voltmeter to measure the potential difference across the lamp. Use the correct circuit symbol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raw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ell, switch and lamp in a closed series loo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mmeter in ser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oltmeter in parallel with the lam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l symbols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80 C of charge flows through a heater in 1.0 minute. Calculate the current in the hea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s 1.0 minute to 60 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.0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a series circuit, ammeter A1 reads 0.50 A. A second ammeter, A2, is on the other side of a lamp. What does A2 read? Explain your ans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0.50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is the same at every point in a series loo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harge of 12 C flows through a resistor when the current is 0.50 A. Calculate the time for which the current flow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 to t = Q ÷ I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4 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2026-09-30T13:00:21Z</dcterms:created>
  <dcterms:modified xsi:type="dcterms:W3CDTF">2026-09-30T13:00:21Z</dcterms:modified>
  <dc:title>Circuit symbols, charge and current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