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eck that the pds add up to 9.0 V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a7b251ea1fda94f779945d2cca70fcf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ac9d7b5654593ac8e17726d83083c9baf8f96d75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  <Relationship Id="rId3" Type="http://schemas.openxmlformats.org/officeDocument/2006/relationships/image" Target="../media/b3c150044a285b1cd89e5739121b6ced8a73212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6.png"/>
  <Relationship Id="rId3" Type="http://schemas.openxmlformats.org/officeDocument/2006/relationships/image" Target="../media/2d86a75d1f4b59c3e2419b43a1aa88542f1d9d32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eries and parallel circuit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same everywhere in a series loop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n ammeter measur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is a voltmeter connecte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linking V, I and 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4 + 8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same everywhere in a series loop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curren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n ammeter meas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urren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is a voltmeter connect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n parallel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linking V, I and 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V = IR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4 + 8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differences between series and parallel circui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R_(total) = R₁ + R₂ for resistors in seri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currents, pds and resistances in series circui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dding resistors in series increases and in parallel decreases the total resistanc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ERIES AND PARALLE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: same current, pd shared, R_(total) = R₁ + R₂.   Parallel: same pd, currents add, R_(total) is less than the smallest resisto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You are not required to calculate the total resistance of two resistors in paralle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 and Parall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ne path or several paths for the curr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 or Parallel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One loop for the curr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same current through each compon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supply pd is shared between component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otal resistance = R1 + R2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PARALLE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More than one loop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same pd across each branch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currents in the branches add to the total curr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otal resistance is less than the smallest resistor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 Circu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12 V battery is connected in series with resistors of 4.0 Ω and 8.0 Ω. Calculate the current and the pd across each resis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resistan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 = 4.0 + 8.0 = 12 Ω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V ÷ R = 12 ÷ 12 = 1.0 A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d across 4.0 Ω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IR = 1.0 × 4.0 = 4.0 V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d across 8.0 Ω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1.0 × 8.0 = 8.0 V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ck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4.0 + 8.0 = 12 V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urrent 1.0 A; pds 4.0 V and 8.0 V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allel Circu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lamps are connected in parallel to a 6.0 V supply. A1 reads 1.2 A and A2 reads 0.80 A. What does A3 in the main wire read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s in the branches ad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_(total) = 1.2 + 0.8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_(total) = 2.0 A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0 A; each lamp has 6.0 V across it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Resistance Chang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xplain it in word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ser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urrent has to pass through each resistor one after another, so the total opposition is great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paralle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re are more paths for the current, so more charge can flow: the total resistance is less than any single resisto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 of series circu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ment and testing, for example a circuit with a thermistor and an ammete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 of parallel circu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use lighting: each lamp has the full supply pd and can be switched on separatel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onents connected one after another in a single loop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all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onents connected on separate branch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ivalent resist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ingle resistance that could replace the combin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ranc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of the paths in a parallel circui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resist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esistance of the whole circui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ared p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upply pd divides between series component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ircuit Puzz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9.0 V cell is connected to two resistors in series, 6.0 Ω and 12 Ω. (a) Find the total resistance. (b) Find the current. (c) Find the pd across the 12 Ω resist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the resistanc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I, then V across eac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18 Ω (b) 9.0 ÷ 18 = 0.50 A (c) 0.50 × 12 = 6.0 V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series and parallel circui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resistors in seri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current in a series circui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pd across each resisto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branch currents in paralle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pd is the same across parallel branch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otal resistance chang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circuit diagram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eries: R_(total) = R₁ + R₂, same current, shared p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arallel: same pd, currents add, total resistance less than the smalle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mmeters in series, voltmeters in paralle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ousehold circuits use parallel wiring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12 V battery is connected in series to resistors of 4.0 Ω and 8.0 Ω. Calculate the current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Add the resistances first, then use V = I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Series and parallel circui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9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12 V battery connected to two resistors in series. Calculate (a) the total resistance and (b) the current in th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your answer to the previous question to calculate the potential difference across the 8.0 Ω resistor. The current is 1.0 A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Use the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wo lamps connected in parallel to a 6.0 V supply. Ammeter A1 reads 1.2 A and A2 reads 0.80 A. (a) Calculate the reading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Series and parallel circuit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lights in a house are connected in parallel rather than in seri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, in terms of the flow of current, why adding a second resistor in series increases the total resistance but adding a second…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9.0 V cell is connected to a 6.0 Ω resistor and a 12 Ω resistor in series. Calculate the potential difference across the 12 Ω resisto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12 V battery connected to two resistors in series. Calculate (a) the total resistance and (b) the current in the circuit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s resistanc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2 Ω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.0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 your answer to the previous question to calculate the potential difference across the 8.0 Ω resistor. The current is 1.0 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equ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8.0 V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Use th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wo lamps connected in parallel to a 6.0 V supply. Ammeter A1 reads 1.2 A and A2 reads 0.80 A. (a) Calculate the reading on A3. (b) State the pd across each lamp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s the branch curr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.0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6.0 V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the lights in a house are connected in parallel rather than in seri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ch lamp gets the full supply p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mps can be switched independently or one failing does not stop the oth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, in terms of the flow of current, why adding a second resistor in series increases the total resistance but adding a second resistor in parallel decreases the total resista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: current passes through both, so resistance is grea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allel: two path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current for the same pd, so total resistance is le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9.0 V cell is connected to a 6.0 Ω resistor and a 12 Ω resistor in series. Calculate the potential difference across the 12 Ω resis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resistance 18 Ω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0.50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6.0 V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2026-09-30T13:00:43Z</dcterms:created>
  <dcterms:modified xsi:type="dcterms:W3CDTF">2026-09-30T13:00:43Z</dcterms:modified>
  <dc:title>Series and parallel circuits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