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could happen if a switch were in the neutral wi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2.png"/>
  <Relationship Id="rId3" Type="http://schemas.openxmlformats.org/officeDocument/2006/relationships/image" Target="../media/9283e694630d887f6a0e5d364a29d8c918f97549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4.png"/>
  <Relationship Id="rId3" Type="http://schemas.openxmlformats.org/officeDocument/2006/relationships/image" Target="../media/06c08c13c723dd001f2c2fe584a41f7f809729c32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7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8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9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  <Relationship Id="rId3" Type="http://schemas.openxmlformats.org/officeDocument/2006/relationships/image" Target="../media/153038129b6860d95d7ca32d539d0cf150211871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ins electricity and safe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requenc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is the earth wir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fuse d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C stand fo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potential difference of the main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frequenc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ertz (Hz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olour is the earth wi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een and yellow strip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fuse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lts and breaks the circuit if the current is too larg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C stan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lternating curr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potential difference of the main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bout 230 V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frequency and potential difference of UK mai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dc and a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dentify the live, neutral and earth wires by colour and fun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live wire can be dangerous even when a switch is open, and the dangers of connecting live to eart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AINS 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ins electricity in the UK is an alternating supply of about 230 V with a frequency of 50 Hz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rect pd (dc) always pushes charge in the same direction. Alternating pd (ac) repeatedly changes dir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 and Alternating p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lternating pd changes direction 50 times each secon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Three-pin Plu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lour coding makes the wires easy to identif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Three-Core C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colour, name and job of each wi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i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lou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Job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tential differenc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row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rries the alternating pd from the supply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ut 230 V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a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lue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s the circuit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or close to 0 V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reen and yellow stripe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fety wire: stops the appliance becoming live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 V; only carries a current if there is a fault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Live Wire Is Dangero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ouching a live wire can be dangerous even when the switch in the appliance is op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witch posi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the switch is in the neutral wire, the live wire stays connected to the applian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differenc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live wire is at about 230 V compared with earth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ang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touching it can provide a path to earth, and a current flows through the perso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live wire is at 230 V even when the switch is open (if the switch is in the neutral); touching it can give a dangerous curren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 and Ea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angers of a connection between the live wire and ear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w resistance pa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very large current can flow to eart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ec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ires heat up, which can cause a fire; a person may be electrocut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 wir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gives a safe path so a fuse blows or the trip operat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onnection between live and earth can cause a large current, overheating, fires or electric shoc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fety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xam-ready reaso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se and swit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go in the live wire so the appliance is disconnected from 230 V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 wi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nected to the metal case so that if the live wire touches it, a large current flows and the fuse mel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ouble-insulated applian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ve no earth wire because they have a plastic cas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 pd (dc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d that always pushes charge in the same direction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ing pd (ac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d that repeatedly changes dire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cycles per second, in hertz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 wi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ire carrying the alternating pd, at about 230 V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al wi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wire that completes the circuit, at about 0 V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 wi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fety wire, at 0 V, connected to the metal cas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g Detectiv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lug's wires are brown, blue and green and yellow. State the name of each wire and its job. Then say why a switch should go in the live wi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each wi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it do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rown: live, carries 230 V. Blue: neutral, completes the circuit. Green and yellow: earth, safety wire. A switch in the live wire disconnects the appliance from the 230 V supply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frequency and pd of UK mai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dc and ac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three wires and their colou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job of each wi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the live wire is at 230 V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live wire is dangerous with the switch ope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angers of live-to-earth connect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purpose of the earth wire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K mains: 230 V, 50 Hz, ac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ive: brown; neutral: blue; earth: green and yellow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arth wire only carries current if there is a faul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witches go in the live wir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ive the colour of the live wire and state its potential difference compared with earth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Brown, and about 230 V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ains electricity and safe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frequency and the approximate potential difference of the UK mains supp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wires in a three-pin plug labelled A, B and C. Give the name of each wi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direct potential difference and alternating potential differenc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ains electricity and safet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arth wire in a kettle is connected to its metal case. Explain the purpose of the earth wi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touches the live wire in a broken appliance, but the switch in the appliance was off. Explain why the person could still receive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he frequency and the approximate potential difference of the UK mains supp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0 Hz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30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the wires in a three-pin plug labelled A, B and C. Give the name of each wire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difference between direct potential difference and alternating potential differ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: one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ernating: changes direction repeated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earth wire in a kettle is connected to its metal case. Explain the purpose of the earth wi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fety wi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ops the case becoming l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ly carries current if there is a fault, so the fuse mel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erson touches the live wire in a broken appliance, but the switch in the appliance was off. Explain why the person could still receive an electric shock, and why connecting the live wire to earth is dangerou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 wire is at about 230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witch may be in the neutral wire, so live remains connec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flows through the person to ear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ve to earth: very large current causing heating, fire or sho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2026-09-30T13:00:51Z</dcterms:created>
  <dcterms:modified xsi:type="dcterms:W3CDTF">2026-09-30T13:00:51Z</dcterms:modified>
  <dc:title>Mains electricity and safety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