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draws more current and what this means for the fu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8a6841a46eff556a68b2ae72412a01fc3add6b15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ical power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ow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linking energy and time for pow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 = IR use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.3 kW to watt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3²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ow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att (W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linking energy and time for pow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 = E ÷ 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 = IR use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inking pd, current and resistanc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.3 kW to watt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2300 W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3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power transfer in a device is related to the pd across it and the current through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P = VI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P = I²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to find current, pd or resista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AL POW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= potential difference × current      P = VI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so P = I²R (power = current squared × resistance). Power is in watts (W), pd in volts (V), current in amperes (A) and resistance in ohms (Ω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in a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device with a bigger pd or current has a greater pow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P = VI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kettle has a current of 10 A when connected to the 230 V mains. Calculate its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VI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230 × 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2300 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300 W (2.3 kW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P = I²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of 6.0 A flows through a 5.0 Ω resistor. Calculate the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I²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the current fir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.0² = 3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6 × 5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180 W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80 W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Curr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60 W lamp is connected to the 230 V mains. Calculate the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P ÷ 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60 ÷ 23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0.26 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.26 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Equa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ok at what you are giv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ou hav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 and I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VI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 and R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I²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 and R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I first with I = V ÷ R, then P = VI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 and 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E ÷ 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ake care with squa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only the current, then multiply by the resistan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mA to A and kW to W firs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ing labe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rating of an appliance is at its normal p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at which energy is transferr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joule per seco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an appliance transfers in normal u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lowat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0 wat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per coulomb of char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flow of charg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ing Pla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air dryer is rated 1500 W at 230 V. Calculate the current. A toaster takes 4.0 A at 230 V; find its pow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P = VI for curr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n calculate the toaster pow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ir dryer: 1500 ÷ 230 = 6.5 A. Toaster: 230 × 4.0 = 920 W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P = VI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P = I²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the right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curr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the current correctl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 to W and A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power mea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uni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VI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I²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ower is in wat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 power means faster energy transf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kettle draws 10 A from the 230 V mains. Calculate its power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Choose P = VI, substitute and give W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kettle is connected to the 230 V mains and the current is 10 A. Calculate the power of the kettle. Use the equation: power = potential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of 6.0 A flows through a resistor of resistance 5.0 Ω. Calculate the power. Use the equation: power = (current)² × resistan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mp has a power of 60 W and works at 230 V. Calculate the current in the lamp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al power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says that the power of a device only depends on the current. Explain why the student is not corr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lectric heater has a resistance of 46 Ω and is connected to a 230 V supply. Calculate the power of the heat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kettle is connected to the 230 V mains and the current is 10 A. Calculate the power of the kettle. Use the equation: power = potential difference × curr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30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urrent of 6.0 A flows through a resistor of resistance 5.0 Ω. Calculate the power. Use the equation: power = (current)² × resistanc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s the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8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amp has a power of 60 W and works at 230 V. Calculate the current in the lam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I = P ÷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26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says that the power of a device only depends on the current. Explain why the student is not corr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= V × 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ends on pd (or resistance) as well as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electric heater has a resistance of 46 Ω and is connected to a 230 V supply. Calculate the power of the he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V = I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.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 into P = V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15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2026-09-30T13:00:52Z</dcterms:created>
  <dcterms:modified xsi:type="dcterms:W3CDTF">2026-09-30T13:00:52Z</dcterms:modified>
  <dc:title>Electrical power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