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compare this with a kett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b2ff3a00f95adf7f3df43a3093f9bb42460184fd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transfers in everyday applian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charg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3 minutes to second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 = VI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motor transfer energy t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 (J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char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ulomb (C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3 minutes to secon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80 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 = VI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wer = pd × curr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motor transfer energy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kinetic stor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domestic appliances transfer energy from batteries or the mains to kinetic energy stores or heat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E = P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E = QV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ate the power rating of appliances to changes in stored energ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AL WOR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red = power × time   E = Pt   and   energy transferred = charge flow × potential difference   E = QV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ork is done when charge flows in a circuit. The energy an appliance transfers depends on how long it is on for and its pow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ppliances and Their Energy Transf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fferent appliances give different useful transfer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from Power and Ti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000 W kettle is switched on for 3.0 minutes. Calculate the energy it transf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he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.0 min = 18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Pt = 2000 × 18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360 0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60 000 J (360 kJ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from Charge and p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00 C of charge flows through a 12 V battery-powered motor. Calculate the energy transfer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QV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500 × 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60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00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Applian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700 W drill is used for 60 s. A 1500 W hair dryer is used for 60 s. Which transfers more energy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il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700 × 60 = 42 000 J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ir dry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500 × 60 = 90 000 J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hair dryer transfers more energy because its power is greater for the same tim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Rat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at the rating tells you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n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wer rating is the energy the appliance transfers each seco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u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depends on the power rating and how long the appliance is 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 electrical energy to the kinetic energy store of the moto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 electrical energy to the thermal energy sto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 wor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when charge flows in a circui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r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wer of an appliance in normal us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ppli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transfers electrical energy usefull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st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nergy of a moving obje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st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nergy of hot objec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d in coulomb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Bil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3.0 kW electric shower is used for 8.0 minutes. Calculate the energy transferred, in joules. Explain what happens to the energ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kW and minut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ultip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3000 × 480 = 1 440 000 J (1.44 MJ). Electrical energy is transferred to the thermal store of the water; some is dissipated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 in a kett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 in a mo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E = P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E = QV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time to secon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pplianc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ower ratin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correct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 = Pt and E = QV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Kettle: electrical to thermal sto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otor: electrical to kinetic sto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ower rating: energy per secon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2000 W kettle is on for 3.0 minutes. Calculate the energy transferred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Convert minutes to seconds firs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nergy transfers in everyday applian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kettle has a power of 2000 W. It is switched on for 3.0 minutes. Calculate the energy transferred by the kettle. Use the equation: energy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 of 500 C flows through a motor connected to a 12 V battery. Calculate the energy transferred to the motor. Use the equation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main energy transfer when an electric drill is us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nergy transfers in everyday applianc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hair dryer has a power of 1500 W. A phone charger has a power of 10 W. Explain why the hair dryer transfers more energy in one minu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3.0 kW electric shower is used for 8.0 minutes. Calculate the energy transferred in megajoules (MJ)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kettle has a power of 2000 W. It is switched on for 3.0 minutes. Calculate the energy transferred by the kettle. Use the equation: energy transferred = power × tim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to 180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60 0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harge of 500 C flows through a motor connected to a 12 V battery. Calculate the energy transferred to the motor. Use the equation: energy transferred = charge flow × potential differenc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0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main energy transfer when an electric drill is u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 energy transfer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 the kinetic store of the dri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hair dryer has a power of 1500 W. A phone charger has a power of 10 W. Explain why the hair dryer transfers more energy in one minu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is energy transferred per seco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500 J each second and 10 J each seco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time so hair dryer transfers mo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3.0 kW electric shower is used for 8.0 minutes. Calculate the energy transferred in megajoules (MJ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to 300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to 480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 440 0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.44 M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2026-09-30T13:00:57Z</dcterms:created>
  <dcterms:modified xsi:type="dcterms:W3CDTF">2026-09-30T13:00:57Z</dcterms:modified>
  <dc:title>Energy transfers in everyday appliances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