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if two rubbed balloons were held close togeth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ebf556799bc24a282862089786dc22a02fa48e08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3f5353fd979b9ff8bb30678cf781e0aaba91bc8f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ic charg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 electrons h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nsulato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ke charges..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 electrons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nsula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material that does not conduct electricit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between objects that are not touching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sitiv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ke charges..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pe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roduction of static electricity by rubb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harging in terms of the transfer of electr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that charged objects exert non-contact fo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arking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TATIC 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n insulating materials are rubbed together, electrons are transferred: the material that gains electrons becomes negatively charged and the one that loses them is left with an equal positive char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bjects with the same type of charge repel; objects with different types of charge attrac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ing by Rubb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ly electrons move; protons stay in the nuclei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Charg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polythene rod becomes negatively charged when rubbed with a clo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ubbing transfers energy so electrons can mov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mo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gatively charged electrons are rubbed off the cloth and on to the ro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ro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ins electrons, so it becomes negatively charge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loth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ses electrons and is left with an equal positive charg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ons transfer from the cloth to the rod; the rod becomes negative and the cloth positive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ark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spark can jump from a charged object to an earthed condu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build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rge amount of charge collects on the objec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 fiel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ic field between the object and the conductor becomes very stro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ionis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ir becomes ionised and conducts, so charge flows as a spar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rge builds up until the field is strong enough to make air conduct, and the charge flows as a spar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of Non-Contact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ul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charged rods of the same charge push each other apar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tr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d rod attracts small pieces of paper or a stream of wat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nging ball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spended charged balls move apart or together without touch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loon on a wal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ubbed balloon can stick to a wal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Be preci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ly electrons m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sitive charges (protons) are fixed in the nucleus and do not move when rubb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ula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ly insulators keep the charge; a metal rod held in the hand loses its char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gained or lo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'gained electrons', not 'gained negative charge'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ic electri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that builds up on an insulat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gatively charged partic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objects that are not touch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necting to the ground so charge can flow awa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sh apa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tra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ll toge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ub and Predic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rubs a cloth on a balloon. The balloon is then attracted to the wall. Explain what has happened to the electrons and what type of charge the balloon h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ich way electrons mov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charge on each objec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lectrons are transferred from the cloth to the balloon. The balloon gains electrons and becomes negatively charged; it attracts the wall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ubbing makes char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ich particles mo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charge on each obje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ttraction and repul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for non-contact forc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ark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insulators keep charg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terms gained and lost electr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ubbing insulators transfers electr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material that gains electrons is negative; the one that loses electrons is posi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ike charges repel, unlike attra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parks occur when the field is strong enough to ionise ai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how a polythene rod becomes negatively charged when rubbed with a cloth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which way the electrons mov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tatic char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lythene rod is rubbed with a cloth and becomes negatively charged. Explain how the rod becomes negatively charg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wo charged balls hanging from threads. Ball A is negatively charged. (a) State the type of charge on ball B. (b) Nam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walks across a nylon carpet and then gets a small electric shock when touching a metal door handle. Explain wh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tatic charg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charged balloon can stick to a wall even though the balloon and wall do not touc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ghtning is a very large spark. Explain how charge builds up in a cloud and what causes the lightn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olythene rod is rubbed with a cloth and becomes negatively charged. Explain how the rod becomes negatively charg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transfer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om the cloth to the r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od gains electrons so it is 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wo charged balls hanging from threads. Ball A is negatively charged. (a) State the type of charge on ball B. (b) Name the type of force acting between the balls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cause they repel (like charges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walks across a nylon carpet and then gets a small electric shock when touching a metal door handle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ubbing transfers elec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tudent becomes charg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s to earth through the hand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 charged balloon can stick to a wall even though the balloon and wall do not touc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traction between charged balloon and wa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ghtning is a very large spark. Explain how charge builds up in a cloud and what causes the lightn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transferred by collisions or fri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ud charged, large pd between cloud and gr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 electric field ionises the ai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s as a spar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2026-09-30T13:01:10Z</dcterms:created>
  <dcterms:modified xsi:type="dcterms:W3CDTF">2026-09-30T13:01:10Z</dcterms:modified>
  <dc:title>Static charge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