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heck that the lines do not cross and are straigh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d926f81d6f9396602f61486bbef166045f17d1c4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  <Relationship Id="rId3" Type="http://schemas.openxmlformats.org/officeDocument/2006/relationships/image" Target="../media/d826e4298f380e8446e7c269c5c430ee7b4450bf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lectric field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iel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charges attrac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n-contact forc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n electron hav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park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fiel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region where a force acts on certain object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charges attrac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Unlike charg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on-contact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orce between objects that are not touching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n electron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gativ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park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udden flow of charge through air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concept of an electric fiel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electric field pattern for an isolated charged spher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he strength of the field changes with dista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non-contact forces and sparking using the idea of a fiel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ECTRIC FIELD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harged object creates an electric field around itself. A second charged object placed in the field experiences a for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field is strongest close to the charged object and gets weaker with distance. The force gets stronger as the distance between the objects decreas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Around a Charged Sphe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rrows show the direction of the force on a positive char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ing the Field of an Isolated Sphe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rul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spher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ircle with plus or minus sig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straight line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least 8 lines, evenly spaced, starting at the surface and going radiall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 arrow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way from a positive sphere; towards a negative spher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288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191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how the strength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es are closer together near the sphere, where the field is stronger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in a Fiel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all positive charge is placed near a positively charged sphere. Describe the force on it and how it changes as the charge is moved clos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harge is repelled: the force is away from the spher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s it moves clos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ield is stronger, so the force gets stronge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force is repulsive and increases as the distance decrease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ing a Spar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idea of an electric field helps to explain spark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d objec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reates a strong electric field around itself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trong field can make air molecules lose electrons (ionise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 fl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ionised air conducts, so charge flows as a spark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strong electric field ionises the air so charge can flow: a spark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Contact For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ields explain forces at a distan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harged object does not touch the other object, but its field acts on 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urther away, the weaker the field and the for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eld lines show the direction of the force on a positive charg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 fiel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egion around a charged object where another charge feels a forc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lin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es showing the direction of the force on a positive charg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solated sphe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harged sphere far from any other charg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move or add electrons to make io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contact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between objects that are not touching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strengt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w large the force on a charge is at a poin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Fiel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electric field around (a) a positively charged sphere and (b) a negatively charged sphere. Show the arrows and how the strength vari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t least eight lin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arrows in the right direc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Radial lines with arrows pointing away, closer together at the sphere. (b) Radial lines with arrows pointing towards the sphere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an electric fiel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field around a positive sphe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field around a negative sphe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how strength changes with dista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non-contact force with field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parking with field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arrows correctly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evenly spaced lin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n electric field surrounds a charged objec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ield lines point away from positive and towards negati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field is strongest close to the obj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 strong field can ionise air and cause a spark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raw the electric field pattern around an isolated negatively charged sphere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traight lines, arrows pointing towards the spher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Electric fiel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Dra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the electric field pattern of an isolated negatively charged sphe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 the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positively charged sphere with two field lines drawn. Complete the diagram to show the electric field. Explain what the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all positive charge is moved towards a positively charged sphere. Explain how the force on the small charge change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Electric field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idea of an electric field helps to explain how a charged comb can pick up small pieces of paper without touching the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, using the idea of an electric field, how a spark can jump between a charged sphere and a metal rod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Draw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aw the electric field pattern of an isolated negatively charged sphe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raw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aight radial lin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rrows pointing towards the sphe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 th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positively charged sphere with two field lines drawn. Complete the diagram to show the electric field. Explain what the diagram shows about the field strength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dditional radial straight lines evenly spac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rrows pointing a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strongest close to the sphe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mall positive charge is moved towards a positively charged sphere. Explain how the force on the small charge chang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increases as the distance de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field is stronger closer to the sphe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how the idea of an electric field helps to explain how a charged comb can pick up small pieces of paper without touching the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d object has an electric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field exerts a force on other objec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n-contact force of attra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, using the idea of an electric field, how a spark can jump between a charged sphere and a metal ro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ong field near the sphe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nises the ai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 flows through the air as a spar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2026-09-30T13:01:18Z</dcterms:created>
  <dcterms:modified xsi:type="dcterms:W3CDTF">2026-09-30T13:01:18Z</dcterms:modified>
  <dc:title>Electric fields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